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Lst>
  <p:notesMasterIdLst>
    <p:notesMasterId r:id="rId45"/>
  </p:notesMasterIdLst>
  <p:sldIdLst>
    <p:sldId id="5131" r:id="rId4"/>
    <p:sldId id="5136" r:id="rId5"/>
    <p:sldId id="5067" r:id="rId6"/>
    <p:sldId id="256" r:id="rId7"/>
    <p:sldId id="5137" r:id="rId8"/>
    <p:sldId id="5148" r:id="rId9"/>
    <p:sldId id="5138" r:id="rId10"/>
    <p:sldId id="5068" r:id="rId11"/>
    <p:sldId id="415" r:id="rId12"/>
    <p:sldId id="1024" r:id="rId13"/>
    <p:sldId id="333" r:id="rId14"/>
    <p:sldId id="346" r:id="rId15"/>
    <p:sldId id="1022" r:id="rId16"/>
    <p:sldId id="1020" r:id="rId17"/>
    <p:sldId id="1014" r:id="rId18"/>
    <p:sldId id="1001" r:id="rId19"/>
    <p:sldId id="5070" r:id="rId20"/>
    <p:sldId id="1042" r:id="rId21"/>
    <p:sldId id="5069" r:id="rId22"/>
    <p:sldId id="1110" r:id="rId23"/>
    <p:sldId id="5211" r:id="rId24"/>
    <p:sldId id="5210" r:id="rId25"/>
    <p:sldId id="994" r:id="rId26"/>
    <p:sldId id="999" r:id="rId27"/>
    <p:sldId id="5072" r:id="rId28"/>
    <p:sldId id="5212" r:id="rId29"/>
    <p:sldId id="343" r:id="rId30"/>
    <p:sldId id="998" r:id="rId31"/>
    <p:sldId id="1002" r:id="rId32"/>
    <p:sldId id="5213" r:id="rId33"/>
    <p:sldId id="1003" r:id="rId34"/>
    <p:sldId id="5071" r:id="rId35"/>
    <p:sldId id="5216" r:id="rId36"/>
    <p:sldId id="5170" r:id="rId37"/>
    <p:sldId id="5205" r:id="rId38"/>
    <p:sldId id="258" r:id="rId39"/>
    <p:sldId id="259" r:id="rId40"/>
    <p:sldId id="260" r:id="rId41"/>
    <p:sldId id="275" r:id="rId42"/>
    <p:sldId id="5140" r:id="rId43"/>
    <p:sldId id="101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Phoolchund" userId="193e710c75f1edd5" providerId="LiveId" clId="{6F585D19-F666-422B-940D-B1D3DA6E22BC}"/>
    <pc:docChg chg="custSel modSld">
      <pc:chgData name="Robin Phoolchund" userId="193e710c75f1edd5" providerId="LiveId" clId="{6F585D19-F666-422B-940D-B1D3DA6E22BC}" dt="2026-02-24T06:56:09.788" v="3" actId="1076"/>
      <pc:docMkLst>
        <pc:docMk/>
      </pc:docMkLst>
      <pc:sldChg chg="delSp mod">
        <pc:chgData name="Robin Phoolchund" userId="193e710c75f1edd5" providerId="LiveId" clId="{6F585D19-F666-422B-940D-B1D3DA6E22BC}" dt="2026-02-11T06:09:06.505" v="2" actId="478"/>
        <pc:sldMkLst>
          <pc:docMk/>
          <pc:sldMk cId="791831935" sldId="415"/>
        </pc:sldMkLst>
      </pc:sldChg>
      <pc:sldChg chg="modSp mod">
        <pc:chgData name="Robin Phoolchund" userId="193e710c75f1edd5" providerId="LiveId" clId="{6F585D19-F666-422B-940D-B1D3DA6E22BC}" dt="2026-02-11T06:08:47.782" v="1" actId="20577"/>
        <pc:sldMkLst>
          <pc:docMk/>
          <pc:sldMk cId="3940126426" sldId="5069"/>
        </pc:sldMkLst>
        <pc:spChg chg="mod">
          <ac:chgData name="Robin Phoolchund" userId="193e710c75f1edd5" providerId="LiveId" clId="{6F585D19-F666-422B-940D-B1D3DA6E22BC}" dt="2026-02-11T06:08:47.782" v="1" actId="20577"/>
          <ac:spMkLst>
            <pc:docMk/>
            <pc:sldMk cId="3940126426" sldId="5069"/>
            <ac:spMk id="3" creationId="{45FDDE68-7EDA-8C01-A9B4-70BAD973BE31}"/>
          </ac:spMkLst>
        </pc:spChg>
      </pc:sldChg>
      <pc:sldChg chg="modSp mod">
        <pc:chgData name="Robin Phoolchund" userId="193e710c75f1edd5" providerId="LiveId" clId="{6F585D19-F666-422B-940D-B1D3DA6E22BC}" dt="2026-02-24T06:56:09.788" v="3" actId="1076"/>
        <pc:sldMkLst>
          <pc:docMk/>
          <pc:sldMk cId="2944787718" sldId="5136"/>
        </pc:sldMkLst>
        <pc:picChg chg="mod">
          <ac:chgData name="Robin Phoolchund" userId="193e710c75f1edd5" providerId="LiveId" clId="{6F585D19-F666-422B-940D-B1D3DA6E22BC}" dt="2026-02-24T06:56:09.788" v="3" actId="1076"/>
          <ac:picMkLst>
            <pc:docMk/>
            <pc:sldMk cId="2944787718" sldId="5136"/>
            <ac:picMk id="5" creationId="{814FB032-481D-EF04-E91F-ADBD77B169C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D44A1-1EDC-8941-A423-DAEAAB18E2B5}" type="doc">
      <dgm:prSet loTypeId="urn:microsoft.com/office/officeart/2005/8/layout/venn1" loCatId="list" qsTypeId="urn:microsoft.com/office/officeart/2005/8/quickstyle/3d1" qsCatId="3D" csTypeId="urn:microsoft.com/office/officeart/2005/8/colors/colorful3" csCatId="colorful" phldr="1"/>
      <dgm:spPr/>
      <dgm:t>
        <a:bodyPr/>
        <a:lstStyle/>
        <a:p>
          <a:endParaRPr lang="en-GB"/>
        </a:p>
      </dgm:t>
    </dgm:pt>
    <dgm:pt modelId="{8B346D95-DC91-8243-85BE-72AF7949F497}">
      <dgm:prSet phldrT="[Text]"/>
      <dgm:spPr/>
      <dgm:t>
        <a:bodyPr/>
        <a:lstStyle/>
        <a:p>
          <a:pPr rtl="0"/>
          <a:r>
            <a:rPr lang="en-GB" dirty="0"/>
            <a:t>ACQF</a:t>
          </a:r>
        </a:p>
      </dgm:t>
    </dgm:pt>
    <dgm:pt modelId="{CD250021-A0B8-1B44-B56E-D9B83026EC92}" type="parTrans" cxnId="{485220F9-2154-7E40-A977-59373EEB82EF}">
      <dgm:prSet/>
      <dgm:spPr/>
      <dgm:t>
        <a:bodyPr/>
        <a:lstStyle/>
        <a:p>
          <a:endParaRPr lang="en-GB"/>
        </a:p>
      </dgm:t>
    </dgm:pt>
    <dgm:pt modelId="{3B849BB2-A421-E14D-802C-607AF6112CA6}" type="sibTrans" cxnId="{485220F9-2154-7E40-A977-59373EEB82EF}">
      <dgm:prSet/>
      <dgm:spPr/>
      <dgm:t>
        <a:bodyPr/>
        <a:lstStyle/>
        <a:p>
          <a:endParaRPr lang="en-GB"/>
        </a:p>
      </dgm:t>
    </dgm:pt>
    <dgm:pt modelId="{4D09F208-3B5D-D541-BFC2-3F69E6832994}">
      <dgm:prSet phldrT="[Text]"/>
      <dgm:spPr/>
      <dgm:t>
        <a:bodyPr/>
        <a:lstStyle/>
        <a:p>
          <a:pPr rtl="0"/>
          <a:r>
            <a:rPr lang="en-GB" dirty="0"/>
            <a:t>RQF</a:t>
          </a:r>
        </a:p>
      </dgm:t>
    </dgm:pt>
    <dgm:pt modelId="{4870DCCC-4CBE-BC43-8733-8DF509824B54}" type="parTrans" cxnId="{2AC1C6B5-8828-5848-963E-D840C5FA6C10}">
      <dgm:prSet/>
      <dgm:spPr/>
      <dgm:t>
        <a:bodyPr/>
        <a:lstStyle/>
        <a:p>
          <a:endParaRPr lang="en-GB"/>
        </a:p>
      </dgm:t>
    </dgm:pt>
    <dgm:pt modelId="{3F834046-A5EA-5E40-94BE-51B46FE50CF9}" type="sibTrans" cxnId="{2AC1C6B5-8828-5848-963E-D840C5FA6C10}">
      <dgm:prSet/>
      <dgm:spPr/>
      <dgm:t>
        <a:bodyPr/>
        <a:lstStyle/>
        <a:p>
          <a:endParaRPr lang="en-GB"/>
        </a:p>
      </dgm:t>
    </dgm:pt>
    <dgm:pt modelId="{890C38BB-E1D7-B840-8C5F-A92D6F290788}">
      <dgm:prSet phldrT="[Text]"/>
      <dgm:spPr/>
      <dgm:t>
        <a:bodyPr/>
        <a:lstStyle/>
        <a:p>
          <a:pPr rtl="0"/>
          <a:r>
            <a:rPr lang="en-GB" dirty="0"/>
            <a:t>NQF</a:t>
          </a:r>
        </a:p>
      </dgm:t>
    </dgm:pt>
    <dgm:pt modelId="{CB765EDF-BF1E-2946-A94C-EB907DA6389B}" type="parTrans" cxnId="{D970A906-D5AC-0F46-8522-95D81EF9A3FE}">
      <dgm:prSet/>
      <dgm:spPr/>
      <dgm:t>
        <a:bodyPr/>
        <a:lstStyle/>
        <a:p>
          <a:endParaRPr lang="en-GB"/>
        </a:p>
      </dgm:t>
    </dgm:pt>
    <dgm:pt modelId="{731683DF-4E6F-F44F-915E-28C2236843B9}" type="sibTrans" cxnId="{D970A906-D5AC-0F46-8522-95D81EF9A3FE}">
      <dgm:prSet/>
      <dgm:spPr/>
      <dgm:t>
        <a:bodyPr/>
        <a:lstStyle/>
        <a:p>
          <a:endParaRPr lang="en-GB"/>
        </a:p>
      </dgm:t>
    </dgm:pt>
    <dgm:pt modelId="{56977C2D-AF5C-9A4E-A29F-F1B3B714B84F}" type="pres">
      <dgm:prSet presAssocID="{536D44A1-1EDC-8941-A423-DAEAAB18E2B5}" presName="compositeShape" presStyleCnt="0">
        <dgm:presLayoutVars>
          <dgm:chMax val="7"/>
          <dgm:dir/>
          <dgm:resizeHandles val="exact"/>
        </dgm:presLayoutVars>
      </dgm:prSet>
      <dgm:spPr/>
    </dgm:pt>
    <dgm:pt modelId="{71A6A4AA-381C-0540-865B-5E9D74024DA4}" type="pres">
      <dgm:prSet presAssocID="{8B346D95-DC91-8243-85BE-72AF7949F497}" presName="circ1" presStyleLbl="vennNode1" presStyleIdx="0" presStyleCnt="3"/>
      <dgm:spPr/>
    </dgm:pt>
    <dgm:pt modelId="{95DC35B1-4EC0-544F-8E1A-0066ABD1CC43}" type="pres">
      <dgm:prSet presAssocID="{8B346D95-DC91-8243-85BE-72AF7949F497}" presName="circ1Tx" presStyleLbl="revTx" presStyleIdx="0" presStyleCnt="0">
        <dgm:presLayoutVars>
          <dgm:chMax val="0"/>
          <dgm:chPref val="0"/>
          <dgm:bulletEnabled val="1"/>
        </dgm:presLayoutVars>
      </dgm:prSet>
      <dgm:spPr/>
    </dgm:pt>
    <dgm:pt modelId="{5221BD15-5449-0C40-9FCB-3141DE9EB614}" type="pres">
      <dgm:prSet presAssocID="{4D09F208-3B5D-D541-BFC2-3F69E6832994}" presName="circ2" presStyleLbl="vennNode1" presStyleIdx="1" presStyleCnt="3"/>
      <dgm:spPr/>
    </dgm:pt>
    <dgm:pt modelId="{8471053F-BA51-314D-AAB5-FA597D56F434}" type="pres">
      <dgm:prSet presAssocID="{4D09F208-3B5D-D541-BFC2-3F69E6832994}" presName="circ2Tx" presStyleLbl="revTx" presStyleIdx="0" presStyleCnt="0">
        <dgm:presLayoutVars>
          <dgm:chMax val="0"/>
          <dgm:chPref val="0"/>
          <dgm:bulletEnabled val="1"/>
        </dgm:presLayoutVars>
      </dgm:prSet>
      <dgm:spPr/>
    </dgm:pt>
    <dgm:pt modelId="{7102D573-EA1A-CD43-B57B-7E89BD32000C}" type="pres">
      <dgm:prSet presAssocID="{890C38BB-E1D7-B840-8C5F-A92D6F290788}" presName="circ3" presStyleLbl="vennNode1" presStyleIdx="2" presStyleCnt="3"/>
      <dgm:spPr/>
    </dgm:pt>
    <dgm:pt modelId="{E186245F-F8E9-0649-A466-B096C42ECA89}" type="pres">
      <dgm:prSet presAssocID="{890C38BB-E1D7-B840-8C5F-A92D6F290788}" presName="circ3Tx" presStyleLbl="revTx" presStyleIdx="0" presStyleCnt="0">
        <dgm:presLayoutVars>
          <dgm:chMax val="0"/>
          <dgm:chPref val="0"/>
          <dgm:bulletEnabled val="1"/>
        </dgm:presLayoutVars>
      </dgm:prSet>
      <dgm:spPr/>
    </dgm:pt>
  </dgm:ptLst>
  <dgm:cxnLst>
    <dgm:cxn modelId="{D970A906-D5AC-0F46-8522-95D81EF9A3FE}" srcId="{536D44A1-1EDC-8941-A423-DAEAAB18E2B5}" destId="{890C38BB-E1D7-B840-8C5F-A92D6F290788}" srcOrd="2" destOrd="0" parTransId="{CB765EDF-BF1E-2946-A94C-EB907DA6389B}" sibTransId="{731683DF-4E6F-F44F-915E-28C2236843B9}"/>
    <dgm:cxn modelId="{67D0333A-6B8D-A247-8285-F42589CB3CB1}" type="presOf" srcId="{890C38BB-E1D7-B840-8C5F-A92D6F290788}" destId="{7102D573-EA1A-CD43-B57B-7E89BD32000C}" srcOrd="0" destOrd="0" presId="urn:microsoft.com/office/officeart/2005/8/layout/venn1"/>
    <dgm:cxn modelId="{5F32305D-FCA9-204C-AAE1-4B806AB7C94B}" type="presOf" srcId="{4D09F208-3B5D-D541-BFC2-3F69E6832994}" destId="{8471053F-BA51-314D-AAB5-FA597D56F434}" srcOrd="1" destOrd="0" presId="urn:microsoft.com/office/officeart/2005/8/layout/venn1"/>
    <dgm:cxn modelId="{59CB7144-99F1-2548-A535-594C678E0C7C}" type="presOf" srcId="{4D09F208-3B5D-D541-BFC2-3F69E6832994}" destId="{5221BD15-5449-0C40-9FCB-3141DE9EB614}" srcOrd="0" destOrd="0" presId="urn:microsoft.com/office/officeart/2005/8/layout/venn1"/>
    <dgm:cxn modelId="{95136480-28AC-334D-8218-F2BFD31D39AD}" type="presOf" srcId="{8B346D95-DC91-8243-85BE-72AF7949F497}" destId="{71A6A4AA-381C-0540-865B-5E9D74024DA4}" srcOrd="0" destOrd="0" presId="urn:microsoft.com/office/officeart/2005/8/layout/venn1"/>
    <dgm:cxn modelId="{2AC1C6B5-8828-5848-963E-D840C5FA6C10}" srcId="{536D44A1-1EDC-8941-A423-DAEAAB18E2B5}" destId="{4D09F208-3B5D-D541-BFC2-3F69E6832994}" srcOrd="1" destOrd="0" parTransId="{4870DCCC-4CBE-BC43-8733-8DF509824B54}" sibTransId="{3F834046-A5EA-5E40-94BE-51B46FE50CF9}"/>
    <dgm:cxn modelId="{4574E2E4-22D3-9A49-AA35-362EA27D02BB}" type="presOf" srcId="{8B346D95-DC91-8243-85BE-72AF7949F497}" destId="{95DC35B1-4EC0-544F-8E1A-0066ABD1CC43}" srcOrd="1" destOrd="0" presId="urn:microsoft.com/office/officeart/2005/8/layout/venn1"/>
    <dgm:cxn modelId="{2AA5F5E7-E827-F94C-A8AA-69675DACF57F}" type="presOf" srcId="{890C38BB-E1D7-B840-8C5F-A92D6F290788}" destId="{E186245F-F8E9-0649-A466-B096C42ECA89}" srcOrd="1" destOrd="0" presId="urn:microsoft.com/office/officeart/2005/8/layout/venn1"/>
    <dgm:cxn modelId="{3561AEE9-2BB7-F548-B82A-8A05F1040AC1}" type="presOf" srcId="{536D44A1-1EDC-8941-A423-DAEAAB18E2B5}" destId="{56977C2D-AF5C-9A4E-A29F-F1B3B714B84F}" srcOrd="0" destOrd="0" presId="urn:microsoft.com/office/officeart/2005/8/layout/venn1"/>
    <dgm:cxn modelId="{485220F9-2154-7E40-A977-59373EEB82EF}" srcId="{536D44A1-1EDC-8941-A423-DAEAAB18E2B5}" destId="{8B346D95-DC91-8243-85BE-72AF7949F497}" srcOrd="0" destOrd="0" parTransId="{CD250021-A0B8-1B44-B56E-D9B83026EC92}" sibTransId="{3B849BB2-A421-E14D-802C-607AF6112CA6}"/>
    <dgm:cxn modelId="{E2739B6D-B8F4-A147-8385-C960E9419255}" type="presParOf" srcId="{56977C2D-AF5C-9A4E-A29F-F1B3B714B84F}" destId="{71A6A4AA-381C-0540-865B-5E9D74024DA4}" srcOrd="0" destOrd="0" presId="urn:microsoft.com/office/officeart/2005/8/layout/venn1"/>
    <dgm:cxn modelId="{29513C43-0963-8443-84E2-B5EC63D1B834}" type="presParOf" srcId="{56977C2D-AF5C-9A4E-A29F-F1B3B714B84F}" destId="{95DC35B1-4EC0-544F-8E1A-0066ABD1CC43}" srcOrd="1" destOrd="0" presId="urn:microsoft.com/office/officeart/2005/8/layout/venn1"/>
    <dgm:cxn modelId="{3BD57BE5-D62E-304B-B207-F31C67993F4A}" type="presParOf" srcId="{56977C2D-AF5C-9A4E-A29F-F1B3B714B84F}" destId="{5221BD15-5449-0C40-9FCB-3141DE9EB614}" srcOrd="2" destOrd="0" presId="urn:microsoft.com/office/officeart/2005/8/layout/venn1"/>
    <dgm:cxn modelId="{7B7701A7-B88A-524F-A742-BE922398F479}" type="presParOf" srcId="{56977C2D-AF5C-9A4E-A29F-F1B3B714B84F}" destId="{8471053F-BA51-314D-AAB5-FA597D56F434}" srcOrd="3" destOrd="0" presId="urn:microsoft.com/office/officeart/2005/8/layout/venn1"/>
    <dgm:cxn modelId="{91A8F231-BAB4-4244-865E-17308E53D5ED}" type="presParOf" srcId="{56977C2D-AF5C-9A4E-A29F-F1B3B714B84F}" destId="{7102D573-EA1A-CD43-B57B-7E89BD32000C}" srcOrd="4" destOrd="0" presId="urn:microsoft.com/office/officeart/2005/8/layout/venn1"/>
    <dgm:cxn modelId="{35BE7339-AEB1-C249-9BB9-A54485B94939}" type="presParOf" srcId="{56977C2D-AF5C-9A4E-A29F-F1B3B714B84F}" destId="{E186245F-F8E9-0649-A466-B096C42ECA8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82054E-8CF6-FA44-97BA-07F2929C5139}" type="doc">
      <dgm:prSet loTypeId="urn:microsoft.com/office/officeart/2005/8/layout/venn1" loCatId="list" qsTypeId="urn:microsoft.com/office/officeart/2005/8/quickstyle/simple5" qsCatId="simple" csTypeId="urn:microsoft.com/office/officeart/2005/8/colors/colorful3" csCatId="colorful" phldr="1"/>
      <dgm:spPr/>
      <dgm:t>
        <a:bodyPr/>
        <a:lstStyle/>
        <a:p>
          <a:endParaRPr lang="en-GB"/>
        </a:p>
      </dgm:t>
    </dgm:pt>
    <dgm:pt modelId="{A75FFAF4-29CF-D649-AB45-4BE52064C156}">
      <dgm:prSet custT="1"/>
      <dgm:spPr/>
      <dgm:t>
        <a:bodyPr/>
        <a:lstStyle/>
        <a:p>
          <a:r>
            <a:rPr lang="en-BE" sz="1800" b="0" i="0" dirty="0"/>
            <a:t>Takes account and is compatible with experience of other relevant RQFs: EQF, ASEAN QRF, SADCQF and goes beyond</a:t>
          </a:r>
          <a:endParaRPr lang="en-BE" sz="1800" dirty="0"/>
        </a:p>
      </dgm:t>
    </dgm:pt>
    <dgm:pt modelId="{219E0412-6107-1441-B41F-0BFA1F21F06E}" type="parTrans" cxnId="{3724E122-21CE-C54A-A4A2-BB2E409A2FF6}">
      <dgm:prSet/>
      <dgm:spPr/>
      <dgm:t>
        <a:bodyPr/>
        <a:lstStyle/>
        <a:p>
          <a:endParaRPr lang="en-GB"/>
        </a:p>
      </dgm:t>
    </dgm:pt>
    <dgm:pt modelId="{B744081F-A708-9943-BF6B-D219E6C039C7}" type="sibTrans" cxnId="{3724E122-21CE-C54A-A4A2-BB2E409A2FF6}">
      <dgm:prSet/>
      <dgm:spPr/>
      <dgm:t>
        <a:bodyPr/>
        <a:lstStyle/>
        <a:p>
          <a:endParaRPr lang="en-GB"/>
        </a:p>
      </dgm:t>
    </dgm:pt>
    <dgm:pt modelId="{1B02BCF7-627A-1D4E-8D40-A0733F79E8C7}">
      <dgm:prSet/>
      <dgm:spPr/>
      <dgm:t>
        <a:bodyPr/>
        <a:lstStyle/>
        <a:p>
          <a:r>
            <a:rPr lang="en-BE" b="0" i="0" dirty="0"/>
            <a:t>Streamlined process and focus on major criteria</a:t>
          </a:r>
          <a:endParaRPr lang="en-BE" dirty="0"/>
        </a:p>
      </dgm:t>
    </dgm:pt>
    <dgm:pt modelId="{710EAB7F-2ED5-2242-A5E1-5A05548F2A4F}" type="parTrans" cxnId="{D39A1686-112F-0447-B1EE-6FD154710684}">
      <dgm:prSet/>
      <dgm:spPr/>
      <dgm:t>
        <a:bodyPr/>
        <a:lstStyle/>
        <a:p>
          <a:endParaRPr lang="en-GB"/>
        </a:p>
      </dgm:t>
    </dgm:pt>
    <dgm:pt modelId="{3012B82F-409B-5040-A7D3-1679DB9F8E3C}" type="sibTrans" cxnId="{D39A1686-112F-0447-B1EE-6FD154710684}">
      <dgm:prSet/>
      <dgm:spPr/>
      <dgm:t>
        <a:bodyPr/>
        <a:lstStyle/>
        <a:p>
          <a:endParaRPr lang="en-GB"/>
        </a:p>
      </dgm:t>
    </dgm:pt>
    <dgm:pt modelId="{DB33A351-BE8D-EF4E-868C-0B05349C845C}">
      <dgm:prSet/>
      <dgm:spPr/>
      <dgm:t>
        <a:bodyPr/>
        <a:lstStyle/>
        <a:p>
          <a:r>
            <a:rPr lang="en-BE" b="0" i="0"/>
            <a:t>Enhances the self-assessment and peer learning aspects </a:t>
          </a:r>
          <a:endParaRPr lang="en-BE" dirty="0"/>
        </a:p>
      </dgm:t>
    </dgm:pt>
    <dgm:pt modelId="{D892FA25-9F59-E949-9D58-7380729815BD}" type="parTrans" cxnId="{351FE200-651F-584A-AD0E-CF798368A358}">
      <dgm:prSet/>
      <dgm:spPr/>
      <dgm:t>
        <a:bodyPr/>
        <a:lstStyle/>
        <a:p>
          <a:endParaRPr lang="en-GB"/>
        </a:p>
      </dgm:t>
    </dgm:pt>
    <dgm:pt modelId="{54E13B5D-06AC-9F49-B6DD-6D93EBB55D68}" type="sibTrans" cxnId="{351FE200-651F-584A-AD0E-CF798368A358}">
      <dgm:prSet/>
      <dgm:spPr/>
      <dgm:t>
        <a:bodyPr/>
        <a:lstStyle/>
        <a:p>
          <a:endParaRPr lang="en-GB"/>
        </a:p>
      </dgm:t>
    </dgm:pt>
    <dgm:pt modelId="{BC4B524A-179C-5642-B676-C55897E3301C}">
      <dgm:prSet/>
      <dgm:spPr/>
      <dgm:t>
        <a:bodyPr/>
        <a:lstStyle/>
        <a:p>
          <a:r>
            <a:rPr lang="en-BE" b="0" i="0" dirty="0"/>
            <a:t>Proposes elements of digitalisation of the process</a:t>
          </a:r>
          <a:endParaRPr lang="en-BE" dirty="0"/>
        </a:p>
      </dgm:t>
    </dgm:pt>
    <dgm:pt modelId="{4555C93F-27AB-3D47-ABA2-D281D73F2241}" type="parTrans" cxnId="{7812C93D-C070-BB4B-BCAD-A8D1BA31DE89}">
      <dgm:prSet/>
      <dgm:spPr/>
      <dgm:t>
        <a:bodyPr/>
        <a:lstStyle/>
        <a:p>
          <a:endParaRPr lang="en-GB"/>
        </a:p>
      </dgm:t>
    </dgm:pt>
    <dgm:pt modelId="{BACA20E8-A2B8-C249-82C9-DA48EE86F273}" type="sibTrans" cxnId="{7812C93D-C070-BB4B-BCAD-A8D1BA31DE89}">
      <dgm:prSet/>
      <dgm:spPr/>
      <dgm:t>
        <a:bodyPr/>
        <a:lstStyle/>
        <a:p>
          <a:endParaRPr lang="en-GB"/>
        </a:p>
      </dgm:t>
    </dgm:pt>
    <dgm:pt modelId="{F0B18833-61DE-5146-9F5A-2CA01907DC5A}">
      <dgm:prSet/>
      <dgm:spPr/>
      <dgm:t>
        <a:bodyPr/>
        <a:lstStyle/>
        <a:p>
          <a:r>
            <a:rPr lang="en-BE" b="0" i="0" dirty="0"/>
            <a:t>Proposes support and capacity development to national referencing teams</a:t>
          </a:r>
          <a:endParaRPr lang="en-BE" dirty="0"/>
        </a:p>
      </dgm:t>
    </dgm:pt>
    <dgm:pt modelId="{C89E2BC6-3B03-1B4B-8888-480FFBC51AD0}" type="parTrans" cxnId="{3201AED6-3568-8441-AA76-5826DFCBC3D5}">
      <dgm:prSet/>
      <dgm:spPr/>
      <dgm:t>
        <a:bodyPr/>
        <a:lstStyle/>
        <a:p>
          <a:endParaRPr lang="en-GB"/>
        </a:p>
      </dgm:t>
    </dgm:pt>
    <dgm:pt modelId="{6375F1DA-0BFA-8A4B-9830-83DA502390ED}" type="sibTrans" cxnId="{3201AED6-3568-8441-AA76-5826DFCBC3D5}">
      <dgm:prSet/>
      <dgm:spPr/>
      <dgm:t>
        <a:bodyPr/>
        <a:lstStyle/>
        <a:p>
          <a:endParaRPr lang="en-GB"/>
        </a:p>
      </dgm:t>
    </dgm:pt>
    <dgm:pt modelId="{FF443FE5-9AD8-C241-A76D-50EFF0F56ED5}" type="pres">
      <dgm:prSet presAssocID="{4C82054E-8CF6-FA44-97BA-07F2929C5139}" presName="compositeShape" presStyleCnt="0">
        <dgm:presLayoutVars>
          <dgm:chMax val="7"/>
          <dgm:dir/>
          <dgm:resizeHandles val="exact"/>
        </dgm:presLayoutVars>
      </dgm:prSet>
      <dgm:spPr/>
    </dgm:pt>
    <dgm:pt modelId="{2DD2C008-930B-1343-9ACA-A4E46D313E7A}" type="pres">
      <dgm:prSet presAssocID="{A75FFAF4-29CF-D649-AB45-4BE52064C156}" presName="circ1" presStyleLbl="vennNode1" presStyleIdx="0" presStyleCnt="5"/>
      <dgm:spPr/>
    </dgm:pt>
    <dgm:pt modelId="{366535D2-4BFC-7145-AAC9-4B3F0CA289EB}" type="pres">
      <dgm:prSet presAssocID="{A75FFAF4-29CF-D649-AB45-4BE52064C156}" presName="circ1Tx" presStyleLbl="revTx" presStyleIdx="0" presStyleCnt="0" custScaleX="114265">
        <dgm:presLayoutVars>
          <dgm:chMax val="0"/>
          <dgm:chPref val="0"/>
          <dgm:bulletEnabled val="1"/>
        </dgm:presLayoutVars>
      </dgm:prSet>
      <dgm:spPr/>
    </dgm:pt>
    <dgm:pt modelId="{3E3280CC-EB5E-1343-9ED9-6CE8CC29C8E1}" type="pres">
      <dgm:prSet presAssocID="{1B02BCF7-627A-1D4E-8D40-A0733F79E8C7}" presName="circ2" presStyleLbl="vennNode1" presStyleIdx="1" presStyleCnt="5"/>
      <dgm:spPr/>
    </dgm:pt>
    <dgm:pt modelId="{45898B84-27C4-8D4A-9D28-BB0461F5A723}" type="pres">
      <dgm:prSet presAssocID="{1B02BCF7-627A-1D4E-8D40-A0733F79E8C7}" presName="circ2Tx" presStyleLbl="revTx" presStyleIdx="0" presStyleCnt="0">
        <dgm:presLayoutVars>
          <dgm:chMax val="0"/>
          <dgm:chPref val="0"/>
          <dgm:bulletEnabled val="1"/>
        </dgm:presLayoutVars>
      </dgm:prSet>
      <dgm:spPr/>
    </dgm:pt>
    <dgm:pt modelId="{362F3CD1-55BC-E448-A5D8-3179581D2E90}" type="pres">
      <dgm:prSet presAssocID="{DB33A351-BE8D-EF4E-868C-0B05349C845C}" presName="circ3" presStyleLbl="vennNode1" presStyleIdx="2" presStyleCnt="5"/>
      <dgm:spPr/>
    </dgm:pt>
    <dgm:pt modelId="{5A9C93B5-786E-F243-89AB-F82E46E71139}" type="pres">
      <dgm:prSet presAssocID="{DB33A351-BE8D-EF4E-868C-0B05349C845C}" presName="circ3Tx" presStyleLbl="revTx" presStyleIdx="0" presStyleCnt="0">
        <dgm:presLayoutVars>
          <dgm:chMax val="0"/>
          <dgm:chPref val="0"/>
          <dgm:bulletEnabled val="1"/>
        </dgm:presLayoutVars>
      </dgm:prSet>
      <dgm:spPr/>
    </dgm:pt>
    <dgm:pt modelId="{DC58660A-C2F9-CB4E-B374-6DAE6C06F482}" type="pres">
      <dgm:prSet presAssocID="{BC4B524A-179C-5642-B676-C55897E3301C}" presName="circ4" presStyleLbl="vennNode1" presStyleIdx="3" presStyleCnt="5"/>
      <dgm:spPr/>
    </dgm:pt>
    <dgm:pt modelId="{12D57167-893F-C148-9743-6DBCA1C56520}" type="pres">
      <dgm:prSet presAssocID="{BC4B524A-179C-5642-B676-C55897E3301C}" presName="circ4Tx" presStyleLbl="revTx" presStyleIdx="0" presStyleCnt="0">
        <dgm:presLayoutVars>
          <dgm:chMax val="0"/>
          <dgm:chPref val="0"/>
          <dgm:bulletEnabled val="1"/>
        </dgm:presLayoutVars>
      </dgm:prSet>
      <dgm:spPr/>
    </dgm:pt>
    <dgm:pt modelId="{218C9F51-6821-6E40-888B-2718BFAE9190}" type="pres">
      <dgm:prSet presAssocID="{F0B18833-61DE-5146-9F5A-2CA01907DC5A}" presName="circ5" presStyleLbl="vennNode1" presStyleIdx="4" presStyleCnt="5"/>
      <dgm:spPr/>
    </dgm:pt>
    <dgm:pt modelId="{6D86C0F3-1E62-C640-990A-408D2E49116D}" type="pres">
      <dgm:prSet presAssocID="{F0B18833-61DE-5146-9F5A-2CA01907DC5A}" presName="circ5Tx" presStyleLbl="revTx" presStyleIdx="0" presStyleCnt="0">
        <dgm:presLayoutVars>
          <dgm:chMax val="0"/>
          <dgm:chPref val="0"/>
          <dgm:bulletEnabled val="1"/>
        </dgm:presLayoutVars>
      </dgm:prSet>
      <dgm:spPr/>
    </dgm:pt>
  </dgm:ptLst>
  <dgm:cxnLst>
    <dgm:cxn modelId="{351FE200-651F-584A-AD0E-CF798368A358}" srcId="{4C82054E-8CF6-FA44-97BA-07F2929C5139}" destId="{DB33A351-BE8D-EF4E-868C-0B05349C845C}" srcOrd="2" destOrd="0" parTransId="{D892FA25-9F59-E949-9D58-7380729815BD}" sibTransId="{54E13B5D-06AC-9F49-B6DD-6D93EBB55D68}"/>
    <dgm:cxn modelId="{0DADC214-F5B1-2B47-9299-F00012A73191}" type="presOf" srcId="{1B02BCF7-627A-1D4E-8D40-A0733F79E8C7}" destId="{45898B84-27C4-8D4A-9D28-BB0461F5A723}" srcOrd="0" destOrd="0" presId="urn:microsoft.com/office/officeart/2005/8/layout/venn1"/>
    <dgm:cxn modelId="{3724E122-21CE-C54A-A4A2-BB2E409A2FF6}" srcId="{4C82054E-8CF6-FA44-97BA-07F2929C5139}" destId="{A75FFAF4-29CF-D649-AB45-4BE52064C156}" srcOrd="0" destOrd="0" parTransId="{219E0412-6107-1441-B41F-0BFA1F21F06E}" sibTransId="{B744081F-A708-9943-BF6B-D219E6C039C7}"/>
    <dgm:cxn modelId="{0505DD24-3AC8-E347-B1F0-B34DBAE94212}" type="presOf" srcId="{A75FFAF4-29CF-D649-AB45-4BE52064C156}" destId="{366535D2-4BFC-7145-AAC9-4B3F0CA289EB}" srcOrd="0" destOrd="0" presId="urn:microsoft.com/office/officeart/2005/8/layout/venn1"/>
    <dgm:cxn modelId="{7812C93D-C070-BB4B-BCAD-A8D1BA31DE89}" srcId="{4C82054E-8CF6-FA44-97BA-07F2929C5139}" destId="{BC4B524A-179C-5642-B676-C55897E3301C}" srcOrd="3" destOrd="0" parTransId="{4555C93F-27AB-3D47-ABA2-D281D73F2241}" sibTransId="{BACA20E8-A2B8-C249-82C9-DA48EE86F273}"/>
    <dgm:cxn modelId="{F4A18F66-4FCC-A54C-8D79-02A3E6034196}" type="presOf" srcId="{BC4B524A-179C-5642-B676-C55897E3301C}" destId="{12D57167-893F-C148-9743-6DBCA1C56520}" srcOrd="0" destOrd="0" presId="urn:microsoft.com/office/officeart/2005/8/layout/venn1"/>
    <dgm:cxn modelId="{E279BF82-C5B3-5341-A707-9398D1E1BAAA}" type="presOf" srcId="{4C82054E-8CF6-FA44-97BA-07F2929C5139}" destId="{FF443FE5-9AD8-C241-A76D-50EFF0F56ED5}" srcOrd="0" destOrd="0" presId="urn:microsoft.com/office/officeart/2005/8/layout/venn1"/>
    <dgm:cxn modelId="{D39A1686-112F-0447-B1EE-6FD154710684}" srcId="{4C82054E-8CF6-FA44-97BA-07F2929C5139}" destId="{1B02BCF7-627A-1D4E-8D40-A0733F79E8C7}" srcOrd="1" destOrd="0" parTransId="{710EAB7F-2ED5-2242-A5E1-5A05548F2A4F}" sibTransId="{3012B82F-409B-5040-A7D3-1679DB9F8E3C}"/>
    <dgm:cxn modelId="{3B0ECEAA-1FEA-524B-B2FD-1F45717683E7}" type="presOf" srcId="{F0B18833-61DE-5146-9F5A-2CA01907DC5A}" destId="{6D86C0F3-1E62-C640-990A-408D2E49116D}" srcOrd="0" destOrd="0" presId="urn:microsoft.com/office/officeart/2005/8/layout/venn1"/>
    <dgm:cxn modelId="{3201AED6-3568-8441-AA76-5826DFCBC3D5}" srcId="{4C82054E-8CF6-FA44-97BA-07F2929C5139}" destId="{F0B18833-61DE-5146-9F5A-2CA01907DC5A}" srcOrd="4" destOrd="0" parTransId="{C89E2BC6-3B03-1B4B-8888-480FFBC51AD0}" sibTransId="{6375F1DA-0BFA-8A4B-9830-83DA502390ED}"/>
    <dgm:cxn modelId="{2E9D96DB-9A9C-C44E-8C19-7A3D51EAE34E}" type="presOf" srcId="{DB33A351-BE8D-EF4E-868C-0B05349C845C}" destId="{5A9C93B5-786E-F243-89AB-F82E46E71139}" srcOrd="0" destOrd="0" presId="urn:microsoft.com/office/officeart/2005/8/layout/venn1"/>
    <dgm:cxn modelId="{7D5640F5-844B-FA42-A60C-4E02763BBF93}" type="presParOf" srcId="{FF443FE5-9AD8-C241-A76D-50EFF0F56ED5}" destId="{2DD2C008-930B-1343-9ACA-A4E46D313E7A}" srcOrd="0" destOrd="0" presId="urn:microsoft.com/office/officeart/2005/8/layout/venn1"/>
    <dgm:cxn modelId="{07A7E207-123F-934C-A977-E0FE358EC23F}" type="presParOf" srcId="{FF443FE5-9AD8-C241-A76D-50EFF0F56ED5}" destId="{366535D2-4BFC-7145-AAC9-4B3F0CA289EB}" srcOrd="1" destOrd="0" presId="urn:microsoft.com/office/officeart/2005/8/layout/venn1"/>
    <dgm:cxn modelId="{55FB9DDA-4545-ED4D-B3CF-D8A7F443E2A4}" type="presParOf" srcId="{FF443FE5-9AD8-C241-A76D-50EFF0F56ED5}" destId="{3E3280CC-EB5E-1343-9ED9-6CE8CC29C8E1}" srcOrd="2" destOrd="0" presId="urn:microsoft.com/office/officeart/2005/8/layout/venn1"/>
    <dgm:cxn modelId="{7F8830C5-7183-3441-A69E-39FC44C08E1B}" type="presParOf" srcId="{FF443FE5-9AD8-C241-A76D-50EFF0F56ED5}" destId="{45898B84-27C4-8D4A-9D28-BB0461F5A723}" srcOrd="3" destOrd="0" presId="urn:microsoft.com/office/officeart/2005/8/layout/venn1"/>
    <dgm:cxn modelId="{3F0E9296-09D0-A642-A883-BE0ED93F675C}" type="presParOf" srcId="{FF443FE5-9AD8-C241-A76D-50EFF0F56ED5}" destId="{362F3CD1-55BC-E448-A5D8-3179581D2E90}" srcOrd="4" destOrd="0" presId="urn:microsoft.com/office/officeart/2005/8/layout/venn1"/>
    <dgm:cxn modelId="{15ECBD09-8B09-684C-A151-7CBAE2CFB96B}" type="presParOf" srcId="{FF443FE5-9AD8-C241-A76D-50EFF0F56ED5}" destId="{5A9C93B5-786E-F243-89AB-F82E46E71139}" srcOrd="5" destOrd="0" presId="urn:microsoft.com/office/officeart/2005/8/layout/venn1"/>
    <dgm:cxn modelId="{1C0FB1D6-41DD-B242-A9DD-B7A47F58D189}" type="presParOf" srcId="{FF443FE5-9AD8-C241-A76D-50EFF0F56ED5}" destId="{DC58660A-C2F9-CB4E-B374-6DAE6C06F482}" srcOrd="6" destOrd="0" presId="urn:microsoft.com/office/officeart/2005/8/layout/venn1"/>
    <dgm:cxn modelId="{2DE42DDC-A6C0-0441-8A98-508FA5782043}" type="presParOf" srcId="{FF443FE5-9AD8-C241-A76D-50EFF0F56ED5}" destId="{12D57167-893F-C148-9743-6DBCA1C56520}" srcOrd="7" destOrd="0" presId="urn:microsoft.com/office/officeart/2005/8/layout/venn1"/>
    <dgm:cxn modelId="{E0BA53D0-4EBF-E04E-9DF6-A59015C426C2}" type="presParOf" srcId="{FF443FE5-9AD8-C241-A76D-50EFF0F56ED5}" destId="{218C9F51-6821-6E40-888B-2718BFAE9190}" srcOrd="8" destOrd="0" presId="urn:microsoft.com/office/officeart/2005/8/layout/venn1"/>
    <dgm:cxn modelId="{4B988C4C-AD9A-A147-BB39-4CDD7190413E}" type="presParOf" srcId="{FF443FE5-9AD8-C241-A76D-50EFF0F56ED5}" destId="{6D86C0F3-1E62-C640-990A-408D2E49116D}"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AAC4F1-32A5-49BC-92B0-117FA5DEF01A}"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en-US"/>
        </a:p>
      </dgm:t>
    </dgm:pt>
    <dgm:pt modelId="{89C24D36-4D73-4BF4-8CBB-66DD66BFE5CC}">
      <dgm:prSet custT="1"/>
      <dgm:spPr/>
      <dgm:t>
        <a:bodyPr/>
        <a:lstStyle/>
        <a:p>
          <a:r>
            <a:rPr lang="en-BE" sz="3000" dirty="0">
              <a:solidFill>
                <a:schemeClr val="tx1"/>
              </a:solidFill>
            </a:rPr>
            <a:t>Compare</a:t>
          </a:r>
          <a:endParaRPr lang="en-US" sz="3000" dirty="0">
            <a:solidFill>
              <a:schemeClr val="tx1"/>
            </a:solidFill>
          </a:endParaRPr>
        </a:p>
      </dgm:t>
    </dgm:pt>
    <dgm:pt modelId="{EF30B391-2EF3-4AE9-BCA5-DCDA4FF3C154}" type="parTrans" cxnId="{9A4BEB02-531D-475E-9A6F-BC578604C38A}">
      <dgm:prSet/>
      <dgm:spPr/>
      <dgm:t>
        <a:bodyPr/>
        <a:lstStyle/>
        <a:p>
          <a:endParaRPr lang="en-US"/>
        </a:p>
      </dgm:t>
    </dgm:pt>
    <dgm:pt modelId="{F7F989AA-6A6B-4687-A5BD-DDF52C543E8B}" type="sibTrans" cxnId="{9A4BEB02-531D-475E-9A6F-BC578604C38A}">
      <dgm:prSet/>
      <dgm:spPr/>
      <dgm:t>
        <a:bodyPr/>
        <a:lstStyle/>
        <a:p>
          <a:endParaRPr lang="en-US"/>
        </a:p>
      </dgm:t>
    </dgm:pt>
    <dgm:pt modelId="{00B9DCB8-ABA6-4678-BEE0-161F8DCC44B1}">
      <dgm:prSet custT="1"/>
      <dgm:spPr/>
      <dgm:t>
        <a:bodyPr/>
        <a:lstStyle/>
        <a:p>
          <a:r>
            <a:rPr lang="en-BE" sz="3000" dirty="0">
              <a:solidFill>
                <a:schemeClr val="tx1"/>
              </a:solidFill>
            </a:rPr>
            <a:t>Agreed criteria and procedures</a:t>
          </a:r>
          <a:endParaRPr lang="en-US" sz="3000" dirty="0">
            <a:solidFill>
              <a:schemeClr val="tx1"/>
            </a:solidFill>
          </a:endParaRPr>
        </a:p>
      </dgm:t>
    </dgm:pt>
    <dgm:pt modelId="{67FC10F9-0BA9-4ABA-ABB1-1BFB0C8B03F7}" type="parTrans" cxnId="{71712CB7-00AC-4CEA-9A96-CD50D5577F20}">
      <dgm:prSet/>
      <dgm:spPr/>
      <dgm:t>
        <a:bodyPr/>
        <a:lstStyle/>
        <a:p>
          <a:endParaRPr lang="en-US"/>
        </a:p>
      </dgm:t>
    </dgm:pt>
    <dgm:pt modelId="{DBF4AA82-7EAD-44CA-9D02-6D7BF1FE84B4}" type="sibTrans" cxnId="{71712CB7-00AC-4CEA-9A96-CD50D5577F20}">
      <dgm:prSet/>
      <dgm:spPr/>
      <dgm:t>
        <a:bodyPr/>
        <a:lstStyle/>
        <a:p>
          <a:endParaRPr lang="en-US"/>
        </a:p>
      </dgm:t>
    </dgm:pt>
    <dgm:pt modelId="{3F6E3699-055B-4291-9BF3-9034E856775C}">
      <dgm:prSet/>
      <dgm:spPr>
        <a:solidFill>
          <a:srgbClr val="FFFF00"/>
        </a:solidFill>
      </dgm:spPr>
      <dgm:t>
        <a:bodyPr/>
        <a:lstStyle/>
        <a:p>
          <a:r>
            <a:rPr lang="en-BE" dirty="0">
              <a:solidFill>
                <a:schemeClr val="tx1"/>
              </a:solidFill>
            </a:rPr>
            <a:t>Self-improvement, renewed visibility to NQF </a:t>
          </a:r>
          <a:endParaRPr lang="en-US" dirty="0">
            <a:solidFill>
              <a:schemeClr val="tx1"/>
            </a:solidFill>
          </a:endParaRPr>
        </a:p>
      </dgm:t>
    </dgm:pt>
    <dgm:pt modelId="{1F4B18AC-3401-4EC1-865D-8A809D7344F5}" type="parTrans" cxnId="{D73B41A0-9152-4A07-AEB8-CD17974FD1E1}">
      <dgm:prSet/>
      <dgm:spPr/>
      <dgm:t>
        <a:bodyPr/>
        <a:lstStyle/>
        <a:p>
          <a:endParaRPr lang="en-US"/>
        </a:p>
      </dgm:t>
    </dgm:pt>
    <dgm:pt modelId="{9F8B5E9D-F18B-4D5B-BAD1-FD502F602331}" type="sibTrans" cxnId="{D73B41A0-9152-4A07-AEB8-CD17974FD1E1}">
      <dgm:prSet/>
      <dgm:spPr/>
      <dgm:t>
        <a:bodyPr/>
        <a:lstStyle/>
        <a:p>
          <a:endParaRPr lang="en-US"/>
        </a:p>
      </dgm:t>
    </dgm:pt>
    <dgm:pt modelId="{878D7B49-5817-4AD6-859F-4286A6A40FD7}">
      <dgm:prSet/>
      <dgm:spPr/>
      <dgm:t>
        <a:bodyPr/>
        <a:lstStyle/>
        <a:p>
          <a:r>
            <a:rPr lang="en-BE"/>
            <a:t>National referencing team</a:t>
          </a:r>
          <a:endParaRPr lang="en-US"/>
        </a:p>
      </dgm:t>
    </dgm:pt>
    <dgm:pt modelId="{268C1D26-5022-4D07-B38A-FF3C829052F8}" type="parTrans" cxnId="{3AC8585F-EB00-41ED-8DEA-65A04806C5AB}">
      <dgm:prSet/>
      <dgm:spPr/>
      <dgm:t>
        <a:bodyPr/>
        <a:lstStyle/>
        <a:p>
          <a:endParaRPr lang="en-US"/>
        </a:p>
      </dgm:t>
    </dgm:pt>
    <dgm:pt modelId="{2BBD3647-C22F-4653-82E3-B28FCF5667C1}" type="sibTrans" cxnId="{3AC8585F-EB00-41ED-8DEA-65A04806C5AB}">
      <dgm:prSet/>
      <dgm:spPr/>
      <dgm:t>
        <a:bodyPr/>
        <a:lstStyle/>
        <a:p>
          <a:endParaRPr lang="en-US"/>
        </a:p>
      </dgm:t>
    </dgm:pt>
    <dgm:pt modelId="{5A0DD7ED-5A06-4F63-BE62-840AA44ABAD6}">
      <dgm:prSet/>
      <dgm:spPr/>
      <dgm:t>
        <a:bodyPr/>
        <a:lstStyle/>
        <a:p>
          <a:r>
            <a:rPr lang="en-BE" dirty="0"/>
            <a:t>NQF in place, operational</a:t>
          </a:r>
          <a:endParaRPr lang="en-US" dirty="0"/>
        </a:p>
      </dgm:t>
    </dgm:pt>
    <dgm:pt modelId="{E0C59BAF-5D3F-4424-BEFB-DD081BFB23DD}" type="parTrans" cxnId="{FF409C52-A498-4868-9E79-575ECD9D4A35}">
      <dgm:prSet/>
      <dgm:spPr/>
      <dgm:t>
        <a:bodyPr/>
        <a:lstStyle/>
        <a:p>
          <a:endParaRPr lang="en-US"/>
        </a:p>
      </dgm:t>
    </dgm:pt>
    <dgm:pt modelId="{07153099-FD7C-48FF-9A97-E054B07D1B0A}" type="sibTrans" cxnId="{FF409C52-A498-4868-9E79-575ECD9D4A35}">
      <dgm:prSet/>
      <dgm:spPr/>
      <dgm:t>
        <a:bodyPr/>
        <a:lstStyle/>
        <a:p>
          <a:endParaRPr lang="en-US"/>
        </a:p>
      </dgm:t>
    </dgm:pt>
    <dgm:pt modelId="{4A447B1E-FD23-44C1-8B6F-7A90A1A81A41}">
      <dgm:prSet/>
      <dgm:spPr/>
      <dgm:t>
        <a:bodyPr/>
        <a:lstStyle/>
        <a:p>
          <a:r>
            <a:rPr lang="en-BE" dirty="0"/>
            <a:t>Qualifications in NQF register </a:t>
          </a:r>
          <a:endParaRPr lang="en-US" dirty="0"/>
        </a:p>
      </dgm:t>
    </dgm:pt>
    <dgm:pt modelId="{F4D54981-7E98-401B-A3E5-E01E822061DD}" type="parTrans" cxnId="{96530E8E-ED69-49DC-8A69-9DD1D24C025F}">
      <dgm:prSet/>
      <dgm:spPr/>
      <dgm:t>
        <a:bodyPr/>
        <a:lstStyle/>
        <a:p>
          <a:endParaRPr lang="en-US"/>
        </a:p>
      </dgm:t>
    </dgm:pt>
    <dgm:pt modelId="{7E93DD41-2480-442D-A39D-3ACDBD04E998}" type="sibTrans" cxnId="{96530E8E-ED69-49DC-8A69-9DD1D24C025F}">
      <dgm:prSet/>
      <dgm:spPr/>
      <dgm:t>
        <a:bodyPr/>
        <a:lstStyle/>
        <a:p>
          <a:endParaRPr lang="en-US"/>
        </a:p>
      </dgm:t>
    </dgm:pt>
    <dgm:pt modelId="{053C4E60-4BD8-4AA9-8942-10C57824BC1E}">
      <dgm:prSet/>
      <dgm:spPr/>
      <dgm:t>
        <a:bodyPr/>
        <a:lstStyle/>
        <a:p>
          <a:r>
            <a:rPr lang="en-BE"/>
            <a:t>Learning outcomes</a:t>
          </a:r>
          <a:endParaRPr lang="en-US"/>
        </a:p>
      </dgm:t>
    </dgm:pt>
    <dgm:pt modelId="{15ACF987-9FBF-4116-8398-35BE8F9503DB}" type="parTrans" cxnId="{F10EA9CB-E6CC-4966-84E5-73C1A1F8C6C6}">
      <dgm:prSet/>
      <dgm:spPr/>
      <dgm:t>
        <a:bodyPr/>
        <a:lstStyle/>
        <a:p>
          <a:endParaRPr lang="en-US"/>
        </a:p>
      </dgm:t>
    </dgm:pt>
    <dgm:pt modelId="{7AA315DD-1EEA-43E9-9E76-4568DA180A10}" type="sibTrans" cxnId="{F10EA9CB-E6CC-4966-84E5-73C1A1F8C6C6}">
      <dgm:prSet/>
      <dgm:spPr/>
      <dgm:t>
        <a:bodyPr/>
        <a:lstStyle/>
        <a:p>
          <a:endParaRPr lang="en-US"/>
        </a:p>
      </dgm:t>
    </dgm:pt>
    <dgm:pt modelId="{032BBAF5-D81D-4713-9F32-AF7322C1F9D0}">
      <dgm:prSet/>
      <dgm:spPr/>
      <dgm:t>
        <a:bodyPr/>
        <a:lstStyle/>
        <a:p>
          <a:r>
            <a:rPr lang="en-BE" dirty="0"/>
            <a:t>Level descriptors</a:t>
          </a:r>
          <a:endParaRPr lang="en-US" dirty="0"/>
        </a:p>
      </dgm:t>
    </dgm:pt>
    <dgm:pt modelId="{15992783-A571-4586-BD6F-FCF08402ED95}" type="parTrans" cxnId="{709730E5-3ACE-48F4-911F-1656A22C3FFB}">
      <dgm:prSet/>
      <dgm:spPr/>
      <dgm:t>
        <a:bodyPr/>
        <a:lstStyle/>
        <a:p>
          <a:endParaRPr lang="en-US"/>
        </a:p>
      </dgm:t>
    </dgm:pt>
    <dgm:pt modelId="{B9BA7345-AD5C-4721-B5D6-26E434C8B31C}" type="sibTrans" cxnId="{709730E5-3ACE-48F4-911F-1656A22C3FFB}">
      <dgm:prSet/>
      <dgm:spPr/>
      <dgm:t>
        <a:bodyPr/>
        <a:lstStyle/>
        <a:p>
          <a:endParaRPr lang="en-US"/>
        </a:p>
      </dgm:t>
    </dgm:pt>
    <dgm:pt modelId="{967BD473-3120-44C7-9D87-09C607EFA6C7}">
      <dgm:prSet/>
      <dgm:spPr/>
      <dgm:t>
        <a:bodyPr/>
        <a:lstStyle/>
        <a:p>
          <a:r>
            <a:rPr lang="en-BE"/>
            <a:t>Quality assurance</a:t>
          </a:r>
          <a:endParaRPr lang="en-US"/>
        </a:p>
      </dgm:t>
    </dgm:pt>
    <dgm:pt modelId="{60B03CE5-CB4B-49D5-B984-2AC8F0545322}" type="parTrans" cxnId="{2B0BB940-A807-4B49-9FEF-922A1E3C6C5B}">
      <dgm:prSet/>
      <dgm:spPr/>
      <dgm:t>
        <a:bodyPr/>
        <a:lstStyle/>
        <a:p>
          <a:endParaRPr lang="en-US"/>
        </a:p>
      </dgm:t>
    </dgm:pt>
    <dgm:pt modelId="{E643897E-55C0-4089-AA4F-4A8EC60E513B}" type="sibTrans" cxnId="{2B0BB940-A807-4B49-9FEF-922A1E3C6C5B}">
      <dgm:prSet/>
      <dgm:spPr/>
      <dgm:t>
        <a:bodyPr/>
        <a:lstStyle/>
        <a:p>
          <a:endParaRPr lang="en-US"/>
        </a:p>
      </dgm:t>
    </dgm:pt>
    <dgm:pt modelId="{75B7E5B2-6E63-48B9-A733-C6FAC6293A6F}">
      <dgm:prSet/>
      <dgm:spPr/>
      <dgm:t>
        <a:bodyPr/>
        <a:lstStyle/>
        <a:p>
          <a:r>
            <a:rPr lang="en-BE" dirty="0"/>
            <a:t>Validation of non-formal and informal learning</a:t>
          </a:r>
          <a:endParaRPr lang="en-US" dirty="0"/>
        </a:p>
      </dgm:t>
    </dgm:pt>
    <dgm:pt modelId="{012ADF87-2DD1-43BF-B48A-3DB83A5B866E}" type="parTrans" cxnId="{1A3A68B0-8B36-4C6F-8B2F-3A678173528D}">
      <dgm:prSet/>
      <dgm:spPr/>
      <dgm:t>
        <a:bodyPr/>
        <a:lstStyle/>
        <a:p>
          <a:endParaRPr lang="en-US"/>
        </a:p>
      </dgm:t>
    </dgm:pt>
    <dgm:pt modelId="{E23B96D6-658D-43A5-BB67-F34EE67E4F7B}" type="sibTrans" cxnId="{1A3A68B0-8B36-4C6F-8B2F-3A678173528D}">
      <dgm:prSet/>
      <dgm:spPr/>
      <dgm:t>
        <a:bodyPr/>
        <a:lstStyle/>
        <a:p>
          <a:endParaRPr lang="en-US"/>
        </a:p>
      </dgm:t>
    </dgm:pt>
    <dgm:pt modelId="{BFCDB12B-98F6-0D4E-AAE1-7C53897954E0}">
      <dgm:prSet/>
      <dgm:spPr/>
      <dgm:t>
        <a:bodyPr/>
        <a:lstStyle/>
        <a:p>
          <a:r>
            <a:rPr lang="en-GB" dirty="0"/>
            <a:t>Roadmap</a:t>
          </a:r>
        </a:p>
      </dgm:t>
    </dgm:pt>
    <dgm:pt modelId="{E25C6291-EBFA-A24A-B6E4-749F9916708A}" type="parTrans" cxnId="{5835F585-8E07-0F4D-A758-F33FBF152622}">
      <dgm:prSet/>
      <dgm:spPr/>
      <dgm:t>
        <a:bodyPr/>
        <a:lstStyle/>
        <a:p>
          <a:endParaRPr lang="en-GB"/>
        </a:p>
      </dgm:t>
    </dgm:pt>
    <dgm:pt modelId="{E94C5FAD-94A5-344F-B6BC-5071D81ED8EF}" type="sibTrans" cxnId="{5835F585-8E07-0F4D-A758-F33FBF152622}">
      <dgm:prSet/>
      <dgm:spPr/>
      <dgm:t>
        <a:bodyPr/>
        <a:lstStyle/>
        <a:p>
          <a:endParaRPr lang="en-GB"/>
        </a:p>
      </dgm:t>
    </dgm:pt>
    <dgm:pt modelId="{F85F13B8-0232-A24E-8745-1DFAE7E4FB6A}" type="pres">
      <dgm:prSet presAssocID="{AEAAC4F1-32A5-49BC-92B0-117FA5DEF01A}" presName="diagram" presStyleCnt="0">
        <dgm:presLayoutVars>
          <dgm:dir/>
          <dgm:resizeHandles val="exact"/>
        </dgm:presLayoutVars>
      </dgm:prSet>
      <dgm:spPr/>
    </dgm:pt>
    <dgm:pt modelId="{60F47C3F-3FAB-134D-A2B8-7285961E7B79}" type="pres">
      <dgm:prSet presAssocID="{89C24D36-4D73-4BF4-8CBB-66DD66BFE5CC}" presName="node" presStyleLbl="node1" presStyleIdx="0" presStyleCnt="11">
        <dgm:presLayoutVars>
          <dgm:bulletEnabled val="1"/>
        </dgm:presLayoutVars>
      </dgm:prSet>
      <dgm:spPr/>
    </dgm:pt>
    <dgm:pt modelId="{92A00218-9953-D74B-B3F7-7678BA828E0B}" type="pres">
      <dgm:prSet presAssocID="{F7F989AA-6A6B-4687-A5BD-DDF52C543E8B}" presName="sibTrans" presStyleCnt="0"/>
      <dgm:spPr/>
    </dgm:pt>
    <dgm:pt modelId="{6DC2374A-145B-CF4E-AAE7-7E7777B8FE0B}" type="pres">
      <dgm:prSet presAssocID="{00B9DCB8-ABA6-4678-BEE0-161F8DCC44B1}" presName="node" presStyleLbl="node1" presStyleIdx="1" presStyleCnt="11">
        <dgm:presLayoutVars>
          <dgm:bulletEnabled val="1"/>
        </dgm:presLayoutVars>
      </dgm:prSet>
      <dgm:spPr/>
    </dgm:pt>
    <dgm:pt modelId="{01739A0D-46D0-7244-A2FE-9161E532B656}" type="pres">
      <dgm:prSet presAssocID="{DBF4AA82-7EAD-44CA-9D02-6D7BF1FE84B4}" presName="sibTrans" presStyleCnt="0"/>
      <dgm:spPr/>
    </dgm:pt>
    <dgm:pt modelId="{66DF893E-6B28-3342-9C72-A4333B67A5B6}" type="pres">
      <dgm:prSet presAssocID="{BFCDB12B-98F6-0D4E-AAE1-7C53897954E0}" presName="node" presStyleLbl="node1" presStyleIdx="2" presStyleCnt="11">
        <dgm:presLayoutVars>
          <dgm:bulletEnabled val="1"/>
        </dgm:presLayoutVars>
      </dgm:prSet>
      <dgm:spPr/>
    </dgm:pt>
    <dgm:pt modelId="{F8748CBE-6A7B-084C-95F7-BE395822EC56}" type="pres">
      <dgm:prSet presAssocID="{E94C5FAD-94A5-344F-B6BC-5071D81ED8EF}" presName="sibTrans" presStyleCnt="0"/>
      <dgm:spPr/>
    </dgm:pt>
    <dgm:pt modelId="{B0146828-C760-1146-9F4F-820199031FEE}" type="pres">
      <dgm:prSet presAssocID="{878D7B49-5817-4AD6-859F-4286A6A40FD7}" presName="node" presStyleLbl="node1" presStyleIdx="3" presStyleCnt="11">
        <dgm:presLayoutVars>
          <dgm:bulletEnabled val="1"/>
        </dgm:presLayoutVars>
      </dgm:prSet>
      <dgm:spPr/>
    </dgm:pt>
    <dgm:pt modelId="{27E9824A-C64B-6B45-8C58-04EEBFE15D67}" type="pres">
      <dgm:prSet presAssocID="{2BBD3647-C22F-4653-82E3-B28FCF5667C1}" presName="sibTrans" presStyleCnt="0"/>
      <dgm:spPr/>
    </dgm:pt>
    <dgm:pt modelId="{0D2ACA6B-0D42-F149-AF40-FB51F3663051}" type="pres">
      <dgm:prSet presAssocID="{5A0DD7ED-5A06-4F63-BE62-840AA44ABAD6}" presName="node" presStyleLbl="node1" presStyleIdx="4" presStyleCnt="11">
        <dgm:presLayoutVars>
          <dgm:bulletEnabled val="1"/>
        </dgm:presLayoutVars>
      </dgm:prSet>
      <dgm:spPr/>
    </dgm:pt>
    <dgm:pt modelId="{24824CB9-A97A-9F4B-9624-CF55EB62D944}" type="pres">
      <dgm:prSet presAssocID="{07153099-FD7C-48FF-9A97-E054B07D1B0A}" presName="sibTrans" presStyleCnt="0"/>
      <dgm:spPr/>
    </dgm:pt>
    <dgm:pt modelId="{00D4500E-2D4A-8F40-B8CA-E11321752745}" type="pres">
      <dgm:prSet presAssocID="{4A447B1E-FD23-44C1-8B6F-7A90A1A81A41}" presName="node" presStyleLbl="node1" presStyleIdx="5" presStyleCnt="11">
        <dgm:presLayoutVars>
          <dgm:bulletEnabled val="1"/>
        </dgm:presLayoutVars>
      </dgm:prSet>
      <dgm:spPr/>
    </dgm:pt>
    <dgm:pt modelId="{8AD511A1-B849-5F44-A950-976406191EC3}" type="pres">
      <dgm:prSet presAssocID="{7E93DD41-2480-442D-A39D-3ACDBD04E998}" presName="sibTrans" presStyleCnt="0"/>
      <dgm:spPr/>
    </dgm:pt>
    <dgm:pt modelId="{7E73BE94-D367-8F45-846E-FC42D9548B34}" type="pres">
      <dgm:prSet presAssocID="{053C4E60-4BD8-4AA9-8942-10C57824BC1E}" presName="node" presStyleLbl="node1" presStyleIdx="6" presStyleCnt="11">
        <dgm:presLayoutVars>
          <dgm:bulletEnabled val="1"/>
        </dgm:presLayoutVars>
      </dgm:prSet>
      <dgm:spPr/>
    </dgm:pt>
    <dgm:pt modelId="{963136B8-038C-5A47-9BEC-054D2A87262F}" type="pres">
      <dgm:prSet presAssocID="{7AA315DD-1EEA-43E9-9E76-4568DA180A10}" presName="sibTrans" presStyleCnt="0"/>
      <dgm:spPr/>
    </dgm:pt>
    <dgm:pt modelId="{B3A1758F-2446-F544-AFAE-C4E2E5D0F33C}" type="pres">
      <dgm:prSet presAssocID="{032BBAF5-D81D-4713-9F32-AF7322C1F9D0}" presName="node" presStyleLbl="node1" presStyleIdx="7" presStyleCnt="11">
        <dgm:presLayoutVars>
          <dgm:bulletEnabled val="1"/>
        </dgm:presLayoutVars>
      </dgm:prSet>
      <dgm:spPr/>
    </dgm:pt>
    <dgm:pt modelId="{31FDC3F1-C5F6-DF40-90DC-6E86F8C56057}" type="pres">
      <dgm:prSet presAssocID="{B9BA7345-AD5C-4721-B5D6-26E434C8B31C}" presName="sibTrans" presStyleCnt="0"/>
      <dgm:spPr/>
    </dgm:pt>
    <dgm:pt modelId="{7E008FB9-50F0-224D-AA8D-3A1811A4A415}" type="pres">
      <dgm:prSet presAssocID="{967BD473-3120-44C7-9D87-09C607EFA6C7}" presName="node" presStyleLbl="node1" presStyleIdx="8" presStyleCnt="11">
        <dgm:presLayoutVars>
          <dgm:bulletEnabled val="1"/>
        </dgm:presLayoutVars>
      </dgm:prSet>
      <dgm:spPr/>
    </dgm:pt>
    <dgm:pt modelId="{6D21EACB-B3EC-5444-9217-01D41430F271}" type="pres">
      <dgm:prSet presAssocID="{E643897E-55C0-4089-AA4F-4A8EC60E513B}" presName="sibTrans" presStyleCnt="0"/>
      <dgm:spPr/>
    </dgm:pt>
    <dgm:pt modelId="{A62EC94A-EF25-0B4F-B43B-38BE39EF734E}" type="pres">
      <dgm:prSet presAssocID="{75B7E5B2-6E63-48B9-A733-C6FAC6293A6F}" presName="node" presStyleLbl="node1" presStyleIdx="9" presStyleCnt="11">
        <dgm:presLayoutVars>
          <dgm:bulletEnabled val="1"/>
        </dgm:presLayoutVars>
      </dgm:prSet>
      <dgm:spPr/>
    </dgm:pt>
    <dgm:pt modelId="{7770F9C8-F51B-4A4D-BAA8-DD17991ED62A}" type="pres">
      <dgm:prSet presAssocID="{E23B96D6-658D-43A5-BB67-F34EE67E4F7B}" presName="sibTrans" presStyleCnt="0"/>
      <dgm:spPr/>
    </dgm:pt>
    <dgm:pt modelId="{6BA125F5-E6FC-9345-9360-1794BB4A4823}" type="pres">
      <dgm:prSet presAssocID="{3F6E3699-055B-4291-9BF3-9034E856775C}" presName="node" presStyleLbl="node1" presStyleIdx="10" presStyleCnt="11">
        <dgm:presLayoutVars>
          <dgm:bulletEnabled val="1"/>
        </dgm:presLayoutVars>
      </dgm:prSet>
      <dgm:spPr/>
    </dgm:pt>
  </dgm:ptLst>
  <dgm:cxnLst>
    <dgm:cxn modelId="{9A4BEB02-531D-475E-9A6F-BC578604C38A}" srcId="{AEAAC4F1-32A5-49BC-92B0-117FA5DEF01A}" destId="{89C24D36-4D73-4BF4-8CBB-66DD66BFE5CC}" srcOrd="0" destOrd="0" parTransId="{EF30B391-2EF3-4AE9-BCA5-DCDA4FF3C154}" sibTransId="{F7F989AA-6A6B-4687-A5BD-DDF52C543E8B}"/>
    <dgm:cxn modelId="{216C4306-240F-9E4A-B545-EA91C1BCBE17}" type="presOf" srcId="{AEAAC4F1-32A5-49BC-92B0-117FA5DEF01A}" destId="{F85F13B8-0232-A24E-8745-1DFAE7E4FB6A}" srcOrd="0" destOrd="0" presId="urn:microsoft.com/office/officeart/2005/8/layout/default"/>
    <dgm:cxn modelId="{5EED0007-3E3E-A848-B1D1-1C3C49AF935E}" type="presOf" srcId="{BFCDB12B-98F6-0D4E-AAE1-7C53897954E0}" destId="{66DF893E-6B28-3342-9C72-A4333B67A5B6}" srcOrd="0" destOrd="0" presId="urn:microsoft.com/office/officeart/2005/8/layout/default"/>
    <dgm:cxn modelId="{668B4438-4CCA-7549-BFB2-5ECBDB7B6564}" type="presOf" srcId="{053C4E60-4BD8-4AA9-8942-10C57824BC1E}" destId="{7E73BE94-D367-8F45-846E-FC42D9548B34}" srcOrd="0" destOrd="0" presId="urn:microsoft.com/office/officeart/2005/8/layout/default"/>
    <dgm:cxn modelId="{FCFE7F3D-BB51-1F41-9F3C-4384623BC8E9}" type="presOf" srcId="{5A0DD7ED-5A06-4F63-BE62-840AA44ABAD6}" destId="{0D2ACA6B-0D42-F149-AF40-FB51F3663051}" srcOrd="0" destOrd="0" presId="urn:microsoft.com/office/officeart/2005/8/layout/default"/>
    <dgm:cxn modelId="{2B0BB940-A807-4B49-9FEF-922A1E3C6C5B}" srcId="{AEAAC4F1-32A5-49BC-92B0-117FA5DEF01A}" destId="{967BD473-3120-44C7-9D87-09C607EFA6C7}" srcOrd="8" destOrd="0" parTransId="{60B03CE5-CB4B-49D5-B984-2AC8F0545322}" sibTransId="{E643897E-55C0-4089-AA4F-4A8EC60E513B}"/>
    <dgm:cxn modelId="{3AC8585F-EB00-41ED-8DEA-65A04806C5AB}" srcId="{AEAAC4F1-32A5-49BC-92B0-117FA5DEF01A}" destId="{878D7B49-5817-4AD6-859F-4286A6A40FD7}" srcOrd="3" destOrd="0" parTransId="{268C1D26-5022-4D07-B38A-FF3C829052F8}" sibTransId="{2BBD3647-C22F-4653-82E3-B28FCF5667C1}"/>
    <dgm:cxn modelId="{9BD2794F-F19F-2B4B-B170-27C3F6B61D2F}" type="presOf" srcId="{4A447B1E-FD23-44C1-8B6F-7A90A1A81A41}" destId="{00D4500E-2D4A-8F40-B8CA-E11321752745}" srcOrd="0" destOrd="0" presId="urn:microsoft.com/office/officeart/2005/8/layout/default"/>
    <dgm:cxn modelId="{FF409C52-A498-4868-9E79-575ECD9D4A35}" srcId="{AEAAC4F1-32A5-49BC-92B0-117FA5DEF01A}" destId="{5A0DD7ED-5A06-4F63-BE62-840AA44ABAD6}" srcOrd="4" destOrd="0" parTransId="{E0C59BAF-5D3F-4424-BEFB-DD081BFB23DD}" sibTransId="{07153099-FD7C-48FF-9A97-E054B07D1B0A}"/>
    <dgm:cxn modelId="{5835F585-8E07-0F4D-A758-F33FBF152622}" srcId="{AEAAC4F1-32A5-49BC-92B0-117FA5DEF01A}" destId="{BFCDB12B-98F6-0D4E-AAE1-7C53897954E0}" srcOrd="2" destOrd="0" parTransId="{E25C6291-EBFA-A24A-B6E4-749F9916708A}" sibTransId="{E94C5FAD-94A5-344F-B6BC-5071D81ED8EF}"/>
    <dgm:cxn modelId="{AC132886-9D50-1241-B618-C733356F2B7E}" type="presOf" srcId="{3F6E3699-055B-4291-9BF3-9034E856775C}" destId="{6BA125F5-E6FC-9345-9360-1794BB4A4823}" srcOrd="0" destOrd="0" presId="urn:microsoft.com/office/officeart/2005/8/layout/default"/>
    <dgm:cxn modelId="{349B4387-870B-2F4A-BC2E-4A853D0647C6}" type="presOf" srcId="{878D7B49-5817-4AD6-859F-4286A6A40FD7}" destId="{B0146828-C760-1146-9F4F-820199031FEE}" srcOrd="0" destOrd="0" presId="urn:microsoft.com/office/officeart/2005/8/layout/default"/>
    <dgm:cxn modelId="{2E315689-445D-9F47-9217-A641B9911F99}" type="presOf" srcId="{967BD473-3120-44C7-9D87-09C607EFA6C7}" destId="{7E008FB9-50F0-224D-AA8D-3A1811A4A415}" srcOrd="0" destOrd="0" presId="urn:microsoft.com/office/officeart/2005/8/layout/default"/>
    <dgm:cxn modelId="{96530E8E-ED69-49DC-8A69-9DD1D24C025F}" srcId="{AEAAC4F1-32A5-49BC-92B0-117FA5DEF01A}" destId="{4A447B1E-FD23-44C1-8B6F-7A90A1A81A41}" srcOrd="5" destOrd="0" parTransId="{F4D54981-7E98-401B-A3E5-E01E822061DD}" sibTransId="{7E93DD41-2480-442D-A39D-3ACDBD04E998}"/>
    <dgm:cxn modelId="{FB7EF490-7E13-B049-A0CF-E2CD53981D20}" type="presOf" srcId="{032BBAF5-D81D-4713-9F32-AF7322C1F9D0}" destId="{B3A1758F-2446-F544-AFAE-C4E2E5D0F33C}" srcOrd="0" destOrd="0" presId="urn:microsoft.com/office/officeart/2005/8/layout/default"/>
    <dgm:cxn modelId="{80FF5292-8032-7347-BBEC-1BFD6F04F3B4}" type="presOf" srcId="{75B7E5B2-6E63-48B9-A733-C6FAC6293A6F}" destId="{A62EC94A-EF25-0B4F-B43B-38BE39EF734E}" srcOrd="0" destOrd="0" presId="urn:microsoft.com/office/officeart/2005/8/layout/default"/>
    <dgm:cxn modelId="{C98ACE96-E437-0843-94DD-C7600DE01B8C}" type="presOf" srcId="{89C24D36-4D73-4BF4-8CBB-66DD66BFE5CC}" destId="{60F47C3F-3FAB-134D-A2B8-7285961E7B79}" srcOrd="0" destOrd="0" presId="urn:microsoft.com/office/officeart/2005/8/layout/default"/>
    <dgm:cxn modelId="{D73B41A0-9152-4A07-AEB8-CD17974FD1E1}" srcId="{AEAAC4F1-32A5-49BC-92B0-117FA5DEF01A}" destId="{3F6E3699-055B-4291-9BF3-9034E856775C}" srcOrd="10" destOrd="0" parTransId="{1F4B18AC-3401-4EC1-865D-8A809D7344F5}" sibTransId="{9F8B5E9D-F18B-4D5B-BAD1-FD502F602331}"/>
    <dgm:cxn modelId="{1A3A68B0-8B36-4C6F-8B2F-3A678173528D}" srcId="{AEAAC4F1-32A5-49BC-92B0-117FA5DEF01A}" destId="{75B7E5B2-6E63-48B9-A733-C6FAC6293A6F}" srcOrd="9" destOrd="0" parTransId="{012ADF87-2DD1-43BF-B48A-3DB83A5B866E}" sibTransId="{E23B96D6-658D-43A5-BB67-F34EE67E4F7B}"/>
    <dgm:cxn modelId="{71712CB7-00AC-4CEA-9A96-CD50D5577F20}" srcId="{AEAAC4F1-32A5-49BC-92B0-117FA5DEF01A}" destId="{00B9DCB8-ABA6-4678-BEE0-161F8DCC44B1}" srcOrd="1" destOrd="0" parTransId="{67FC10F9-0BA9-4ABA-ABB1-1BFB0C8B03F7}" sibTransId="{DBF4AA82-7EAD-44CA-9D02-6D7BF1FE84B4}"/>
    <dgm:cxn modelId="{F10EA9CB-E6CC-4966-84E5-73C1A1F8C6C6}" srcId="{AEAAC4F1-32A5-49BC-92B0-117FA5DEF01A}" destId="{053C4E60-4BD8-4AA9-8942-10C57824BC1E}" srcOrd="6" destOrd="0" parTransId="{15ACF987-9FBF-4116-8398-35BE8F9503DB}" sibTransId="{7AA315DD-1EEA-43E9-9E76-4568DA180A10}"/>
    <dgm:cxn modelId="{25A1D7DC-C144-8343-A026-C26E18A4F16F}" type="presOf" srcId="{00B9DCB8-ABA6-4678-BEE0-161F8DCC44B1}" destId="{6DC2374A-145B-CF4E-AAE7-7E7777B8FE0B}" srcOrd="0" destOrd="0" presId="urn:microsoft.com/office/officeart/2005/8/layout/default"/>
    <dgm:cxn modelId="{709730E5-3ACE-48F4-911F-1656A22C3FFB}" srcId="{AEAAC4F1-32A5-49BC-92B0-117FA5DEF01A}" destId="{032BBAF5-D81D-4713-9F32-AF7322C1F9D0}" srcOrd="7" destOrd="0" parTransId="{15992783-A571-4586-BD6F-FCF08402ED95}" sibTransId="{B9BA7345-AD5C-4721-B5D6-26E434C8B31C}"/>
    <dgm:cxn modelId="{0C9DBB0B-48F6-E241-8961-CE43A86BB4E9}" type="presParOf" srcId="{F85F13B8-0232-A24E-8745-1DFAE7E4FB6A}" destId="{60F47C3F-3FAB-134D-A2B8-7285961E7B79}" srcOrd="0" destOrd="0" presId="urn:microsoft.com/office/officeart/2005/8/layout/default"/>
    <dgm:cxn modelId="{0FB50758-4097-934E-97E2-2A7E841F2D57}" type="presParOf" srcId="{F85F13B8-0232-A24E-8745-1DFAE7E4FB6A}" destId="{92A00218-9953-D74B-B3F7-7678BA828E0B}" srcOrd="1" destOrd="0" presId="urn:microsoft.com/office/officeart/2005/8/layout/default"/>
    <dgm:cxn modelId="{8AEB8CE7-40D0-7349-BA9D-62669964E60B}" type="presParOf" srcId="{F85F13B8-0232-A24E-8745-1DFAE7E4FB6A}" destId="{6DC2374A-145B-CF4E-AAE7-7E7777B8FE0B}" srcOrd="2" destOrd="0" presId="urn:microsoft.com/office/officeart/2005/8/layout/default"/>
    <dgm:cxn modelId="{558019C5-3326-A14D-8DC5-96E7255FF948}" type="presParOf" srcId="{F85F13B8-0232-A24E-8745-1DFAE7E4FB6A}" destId="{01739A0D-46D0-7244-A2FE-9161E532B656}" srcOrd="3" destOrd="0" presId="urn:microsoft.com/office/officeart/2005/8/layout/default"/>
    <dgm:cxn modelId="{1AB198C6-D7AE-C84F-A377-B53974C80180}" type="presParOf" srcId="{F85F13B8-0232-A24E-8745-1DFAE7E4FB6A}" destId="{66DF893E-6B28-3342-9C72-A4333B67A5B6}" srcOrd="4" destOrd="0" presId="urn:microsoft.com/office/officeart/2005/8/layout/default"/>
    <dgm:cxn modelId="{27513150-B3C4-4A41-A0F6-01C29B449139}" type="presParOf" srcId="{F85F13B8-0232-A24E-8745-1DFAE7E4FB6A}" destId="{F8748CBE-6A7B-084C-95F7-BE395822EC56}" srcOrd="5" destOrd="0" presId="urn:microsoft.com/office/officeart/2005/8/layout/default"/>
    <dgm:cxn modelId="{A1A9D03F-D789-494A-8CC5-43DC2F605F0A}" type="presParOf" srcId="{F85F13B8-0232-A24E-8745-1DFAE7E4FB6A}" destId="{B0146828-C760-1146-9F4F-820199031FEE}" srcOrd="6" destOrd="0" presId="urn:microsoft.com/office/officeart/2005/8/layout/default"/>
    <dgm:cxn modelId="{0D35ACC1-72CB-1444-A4F8-412EF1B0D8AA}" type="presParOf" srcId="{F85F13B8-0232-A24E-8745-1DFAE7E4FB6A}" destId="{27E9824A-C64B-6B45-8C58-04EEBFE15D67}" srcOrd="7" destOrd="0" presId="urn:microsoft.com/office/officeart/2005/8/layout/default"/>
    <dgm:cxn modelId="{B836D892-0272-494E-94F9-D114DA71BE32}" type="presParOf" srcId="{F85F13B8-0232-A24E-8745-1DFAE7E4FB6A}" destId="{0D2ACA6B-0D42-F149-AF40-FB51F3663051}" srcOrd="8" destOrd="0" presId="urn:microsoft.com/office/officeart/2005/8/layout/default"/>
    <dgm:cxn modelId="{18054762-8921-F349-9B6F-B3054A953512}" type="presParOf" srcId="{F85F13B8-0232-A24E-8745-1DFAE7E4FB6A}" destId="{24824CB9-A97A-9F4B-9624-CF55EB62D944}" srcOrd="9" destOrd="0" presId="urn:microsoft.com/office/officeart/2005/8/layout/default"/>
    <dgm:cxn modelId="{31858AA6-E346-A945-A5AD-193182248910}" type="presParOf" srcId="{F85F13B8-0232-A24E-8745-1DFAE7E4FB6A}" destId="{00D4500E-2D4A-8F40-B8CA-E11321752745}" srcOrd="10" destOrd="0" presId="urn:microsoft.com/office/officeart/2005/8/layout/default"/>
    <dgm:cxn modelId="{642B69F7-CDC4-8346-8B24-017BE89C7611}" type="presParOf" srcId="{F85F13B8-0232-A24E-8745-1DFAE7E4FB6A}" destId="{8AD511A1-B849-5F44-A950-976406191EC3}" srcOrd="11" destOrd="0" presId="urn:microsoft.com/office/officeart/2005/8/layout/default"/>
    <dgm:cxn modelId="{80FAADBC-6952-A44B-A550-3A4350CB9FA2}" type="presParOf" srcId="{F85F13B8-0232-A24E-8745-1DFAE7E4FB6A}" destId="{7E73BE94-D367-8F45-846E-FC42D9548B34}" srcOrd="12" destOrd="0" presId="urn:microsoft.com/office/officeart/2005/8/layout/default"/>
    <dgm:cxn modelId="{10A21064-2314-B64F-A21C-0B5F1699E002}" type="presParOf" srcId="{F85F13B8-0232-A24E-8745-1DFAE7E4FB6A}" destId="{963136B8-038C-5A47-9BEC-054D2A87262F}" srcOrd="13" destOrd="0" presId="urn:microsoft.com/office/officeart/2005/8/layout/default"/>
    <dgm:cxn modelId="{20E5084E-E399-D14B-AC7D-1D2B187FCCAA}" type="presParOf" srcId="{F85F13B8-0232-A24E-8745-1DFAE7E4FB6A}" destId="{B3A1758F-2446-F544-AFAE-C4E2E5D0F33C}" srcOrd="14" destOrd="0" presId="urn:microsoft.com/office/officeart/2005/8/layout/default"/>
    <dgm:cxn modelId="{4B7B5A64-90A3-C34B-A68A-654EFAF17C98}" type="presParOf" srcId="{F85F13B8-0232-A24E-8745-1DFAE7E4FB6A}" destId="{31FDC3F1-C5F6-DF40-90DC-6E86F8C56057}" srcOrd="15" destOrd="0" presId="urn:microsoft.com/office/officeart/2005/8/layout/default"/>
    <dgm:cxn modelId="{0A91EBA8-A4E6-7847-A7E1-43DC4BC5B7B8}" type="presParOf" srcId="{F85F13B8-0232-A24E-8745-1DFAE7E4FB6A}" destId="{7E008FB9-50F0-224D-AA8D-3A1811A4A415}" srcOrd="16" destOrd="0" presId="urn:microsoft.com/office/officeart/2005/8/layout/default"/>
    <dgm:cxn modelId="{E56A25DF-35AB-954F-8344-3848ADF2C89C}" type="presParOf" srcId="{F85F13B8-0232-A24E-8745-1DFAE7E4FB6A}" destId="{6D21EACB-B3EC-5444-9217-01D41430F271}" srcOrd="17" destOrd="0" presId="urn:microsoft.com/office/officeart/2005/8/layout/default"/>
    <dgm:cxn modelId="{DF5D2898-B5A8-4A41-B76D-153172DC0DAC}" type="presParOf" srcId="{F85F13B8-0232-A24E-8745-1DFAE7E4FB6A}" destId="{A62EC94A-EF25-0B4F-B43B-38BE39EF734E}" srcOrd="18" destOrd="0" presId="urn:microsoft.com/office/officeart/2005/8/layout/default"/>
    <dgm:cxn modelId="{33953772-11DC-9E4B-B6B2-17554965F151}" type="presParOf" srcId="{F85F13B8-0232-A24E-8745-1DFAE7E4FB6A}" destId="{7770F9C8-F51B-4A4D-BAA8-DD17991ED62A}" srcOrd="19" destOrd="0" presId="urn:microsoft.com/office/officeart/2005/8/layout/default"/>
    <dgm:cxn modelId="{3147BC2F-289A-E446-B54C-8751C4182222}" type="presParOf" srcId="{F85F13B8-0232-A24E-8745-1DFAE7E4FB6A}" destId="{6BA125F5-E6FC-9345-9360-1794BB4A4823}"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425541-C94A-4963-9589-4C3958ED4A0F}"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CE4B9FCB-B00E-4BE1-8303-B81D37473DBE}">
      <dgm:prSet/>
      <dgm:spPr/>
      <dgm:t>
        <a:bodyPr/>
        <a:lstStyle/>
        <a:p>
          <a:r>
            <a:rPr lang="en-BE" b="0" i="0"/>
            <a:t>Level descriptors</a:t>
          </a:r>
          <a:endParaRPr lang="en-US"/>
        </a:p>
      </dgm:t>
    </dgm:pt>
    <dgm:pt modelId="{E69EDEF3-E380-4E69-9005-64FE9176F6F6}" type="parTrans" cxnId="{82E67911-AE94-4184-B6EE-C41D9C853CB2}">
      <dgm:prSet/>
      <dgm:spPr/>
      <dgm:t>
        <a:bodyPr/>
        <a:lstStyle/>
        <a:p>
          <a:endParaRPr lang="en-US"/>
        </a:p>
      </dgm:t>
    </dgm:pt>
    <dgm:pt modelId="{0F5025C7-D464-4D22-8AA5-24F10E8FE330}" type="sibTrans" cxnId="{82E67911-AE94-4184-B6EE-C41D9C853CB2}">
      <dgm:prSet/>
      <dgm:spPr/>
      <dgm:t>
        <a:bodyPr/>
        <a:lstStyle/>
        <a:p>
          <a:endParaRPr lang="en-US"/>
        </a:p>
      </dgm:t>
    </dgm:pt>
    <dgm:pt modelId="{5E4D9390-F1DF-470A-9FF1-C5D50DED4D3E}">
      <dgm:prSet/>
      <dgm:spPr/>
      <dgm:t>
        <a:bodyPr/>
        <a:lstStyle/>
        <a:p>
          <a:r>
            <a:rPr lang="en-BE" b="0" i="0"/>
            <a:t>Learning outcomes approach</a:t>
          </a:r>
          <a:endParaRPr lang="en-US"/>
        </a:p>
      </dgm:t>
    </dgm:pt>
    <dgm:pt modelId="{1E2C5AEE-1383-46B6-9832-7A97EBC68A33}" type="parTrans" cxnId="{09AB2D9C-64FF-4185-8A19-ACCD1A3A4428}">
      <dgm:prSet/>
      <dgm:spPr/>
      <dgm:t>
        <a:bodyPr/>
        <a:lstStyle/>
        <a:p>
          <a:endParaRPr lang="en-US"/>
        </a:p>
      </dgm:t>
    </dgm:pt>
    <dgm:pt modelId="{4C8D8BE2-AE2D-46F4-9BE5-A69E1F677F0A}" type="sibTrans" cxnId="{09AB2D9C-64FF-4185-8A19-ACCD1A3A4428}">
      <dgm:prSet/>
      <dgm:spPr/>
      <dgm:t>
        <a:bodyPr/>
        <a:lstStyle/>
        <a:p>
          <a:endParaRPr lang="en-US"/>
        </a:p>
      </dgm:t>
    </dgm:pt>
    <dgm:pt modelId="{305056D0-F935-4AC7-8BA1-2A750C1021EF}">
      <dgm:prSet/>
      <dgm:spPr/>
      <dgm:t>
        <a:bodyPr/>
        <a:lstStyle/>
        <a:p>
          <a:r>
            <a:rPr lang="en-BE" b="0" i="0"/>
            <a:t>Qualifications in the NQF</a:t>
          </a:r>
          <a:endParaRPr lang="en-US"/>
        </a:p>
      </dgm:t>
    </dgm:pt>
    <dgm:pt modelId="{FAA5FD84-ED00-4200-B1BE-F5F3FDFF9F39}" type="parTrans" cxnId="{FCBAB8D4-DC25-40A5-8F3B-399D3D6AF175}">
      <dgm:prSet/>
      <dgm:spPr/>
      <dgm:t>
        <a:bodyPr/>
        <a:lstStyle/>
        <a:p>
          <a:endParaRPr lang="en-US"/>
        </a:p>
      </dgm:t>
    </dgm:pt>
    <dgm:pt modelId="{AD342000-8F72-4DD0-A4A1-03A0885DD9CD}" type="sibTrans" cxnId="{FCBAB8D4-DC25-40A5-8F3B-399D3D6AF175}">
      <dgm:prSet/>
      <dgm:spPr/>
      <dgm:t>
        <a:bodyPr/>
        <a:lstStyle/>
        <a:p>
          <a:endParaRPr lang="en-US"/>
        </a:p>
      </dgm:t>
    </dgm:pt>
    <dgm:pt modelId="{61C3C90C-2AF2-4C01-A930-84994BBE6E9F}">
      <dgm:prSet/>
      <dgm:spPr/>
      <dgm:t>
        <a:bodyPr/>
        <a:lstStyle/>
        <a:p>
          <a:r>
            <a:rPr lang="en-BE" b="0" i="0"/>
            <a:t>Quality assurance</a:t>
          </a:r>
          <a:endParaRPr lang="en-US"/>
        </a:p>
      </dgm:t>
    </dgm:pt>
    <dgm:pt modelId="{238F5163-F211-41F2-B940-74C6FB65F832}" type="parTrans" cxnId="{87C3180F-7C0F-47BB-B618-E126DECB7922}">
      <dgm:prSet/>
      <dgm:spPr/>
      <dgm:t>
        <a:bodyPr/>
        <a:lstStyle/>
        <a:p>
          <a:endParaRPr lang="en-US"/>
        </a:p>
      </dgm:t>
    </dgm:pt>
    <dgm:pt modelId="{EDDE17D2-C770-4A1C-974A-E5307B299CA0}" type="sibTrans" cxnId="{87C3180F-7C0F-47BB-B618-E126DECB7922}">
      <dgm:prSet/>
      <dgm:spPr/>
      <dgm:t>
        <a:bodyPr/>
        <a:lstStyle/>
        <a:p>
          <a:endParaRPr lang="en-US"/>
        </a:p>
      </dgm:t>
    </dgm:pt>
    <dgm:pt modelId="{C271C579-8438-5A42-988B-D4E80FFCCBF7}" type="pres">
      <dgm:prSet presAssocID="{A2425541-C94A-4963-9589-4C3958ED4A0F}" presName="hierChild1" presStyleCnt="0">
        <dgm:presLayoutVars>
          <dgm:chPref val="1"/>
          <dgm:dir/>
          <dgm:animOne val="branch"/>
          <dgm:animLvl val="lvl"/>
          <dgm:resizeHandles/>
        </dgm:presLayoutVars>
      </dgm:prSet>
      <dgm:spPr/>
    </dgm:pt>
    <dgm:pt modelId="{11227331-FA5D-CA46-86CD-D7CF4A33BE23}" type="pres">
      <dgm:prSet presAssocID="{CE4B9FCB-B00E-4BE1-8303-B81D37473DBE}" presName="hierRoot1" presStyleCnt="0"/>
      <dgm:spPr/>
    </dgm:pt>
    <dgm:pt modelId="{54066912-CBC2-F644-9A3B-32461559567E}" type="pres">
      <dgm:prSet presAssocID="{CE4B9FCB-B00E-4BE1-8303-B81D37473DBE}" presName="composite" presStyleCnt="0"/>
      <dgm:spPr/>
    </dgm:pt>
    <dgm:pt modelId="{E9F5B96C-3FE0-CE47-9568-FB13177EDBAF}" type="pres">
      <dgm:prSet presAssocID="{CE4B9FCB-B00E-4BE1-8303-B81D37473DBE}" presName="background" presStyleLbl="node0" presStyleIdx="0" presStyleCnt="4"/>
      <dgm:spPr/>
    </dgm:pt>
    <dgm:pt modelId="{790FBD48-CA71-DB43-BD93-BB0158CCBF48}" type="pres">
      <dgm:prSet presAssocID="{CE4B9FCB-B00E-4BE1-8303-B81D37473DBE}" presName="text" presStyleLbl="fgAcc0" presStyleIdx="0" presStyleCnt="4">
        <dgm:presLayoutVars>
          <dgm:chPref val="3"/>
        </dgm:presLayoutVars>
      </dgm:prSet>
      <dgm:spPr/>
    </dgm:pt>
    <dgm:pt modelId="{2073F30B-5FF5-E042-B3A9-E4D71DD5A616}" type="pres">
      <dgm:prSet presAssocID="{CE4B9FCB-B00E-4BE1-8303-B81D37473DBE}" presName="hierChild2" presStyleCnt="0"/>
      <dgm:spPr/>
    </dgm:pt>
    <dgm:pt modelId="{AA2FF0D7-062D-B945-9859-522CBA772441}" type="pres">
      <dgm:prSet presAssocID="{5E4D9390-F1DF-470A-9FF1-C5D50DED4D3E}" presName="hierRoot1" presStyleCnt="0"/>
      <dgm:spPr/>
    </dgm:pt>
    <dgm:pt modelId="{96EFD88A-6E10-3447-AA69-605D96E7EA95}" type="pres">
      <dgm:prSet presAssocID="{5E4D9390-F1DF-470A-9FF1-C5D50DED4D3E}" presName="composite" presStyleCnt="0"/>
      <dgm:spPr/>
    </dgm:pt>
    <dgm:pt modelId="{8AFDCE7A-1F6C-AA45-A82B-3F4F24B00882}" type="pres">
      <dgm:prSet presAssocID="{5E4D9390-F1DF-470A-9FF1-C5D50DED4D3E}" presName="background" presStyleLbl="node0" presStyleIdx="1" presStyleCnt="4"/>
      <dgm:spPr/>
    </dgm:pt>
    <dgm:pt modelId="{18C1F067-521A-344C-8B42-65252BF5C4B9}" type="pres">
      <dgm:prSet presAssocID="{5E4D9390-F1DF-470A-9FF1-C5D50DED4D3E}" presName="text" presStyleLbl="fgAcc0" presStyleIdx="1" presStyleCnt="4">
        <dgm:presLayoutVars>
          <dgm:chPref val="3"/>
        </dgm:presLayoutVars>
      </dgm:prSet>
      <dgm:spPr/>
    </dgm:pt>
    <dgm:pt modelId="{526BFF47-7372-B342-AE19-7B14E843A747}" type="pres">
      <dgm:prSet presAssocID="{5E4D9390-F1DF-470A-9FF1-C5D50DED4D3E}" presName="hierChild2" presStyleCnt="0"/>
      <dgm:spPr/>
    </dgm:pt>
    <dgm:pt modelId="{0ADEF4E5-4A6B-1143-8A60-60E7ABCCF8F3}" type="pres">
      <dgm:prSet presAssocID="{305056D0-F935-4AC7-8BA1-2A750C1021EF}" presName="hierRoot1" presStyleCnt="0"/>
      <dgm:spPr/>
    </dgm:pt>
    <dgm:pt modelId="{138BA5F6-504C-B248-BCE6-1602CE73DD8C}" type="pres">
      <dgm:prSet presAssocID="{305056D0-F935-4AC7-8BA1-2A750C1021EF}" presName="composite" presStyleCnt="0"/>
      <dgm:spPr/>
    </dgm:pt>
    <dgm:pt modelId="{6429715D-5D7A-504A-A80B-83637D2A6733}" type="pres">
      <dgm:prSet presAssocID="{305056D0-F935-4AC7-8BA1-2A750C1021EF}" presName="background" presStyleLbl="node0" presStyleIdx="2" presStyleCnt="4"/>
      <dgm:spPr/>
    </dgm:pt>
    <dgm:pt modelId="{01A9EF16-C036-5B41-8DE0-43EE053707A0}" type="pres">
      <dgm:prSet presAssocID="{305056D0-F935-4AC7-8BA1-2A750C1021EF}" presName="text" presStyleLbl="fgAcc0" presStyleIdx="2" presStyleCnt="4">
        <dgm:presLayoutVars>
          <dgm:chPref val="3"/>
        </dgm:presLayoutVars>
      </dgm:prSet>
      <dgm:spPr/>
    </dgm:pt>
    <dgm:pt modelId="{4C7ECD98-A713-AF48-A5E4-31675AF0DD5B}" type="pres">
      <dgm:prSet presAssocID="{305056D0-F935-4AC7-8BA1-2A750C1021EF}" presName="hierChild2" presStyleCnt="0"/>
      <dgm:spPr/>
    </dgm:pt>
    <dgm:pt modelId="{897E067F-6435-E449-9EA3-9254EAFB76B0}" type="pres">
      <dgm:prSet presAssocID="{61C3C90C-2AF2-4C01-A930-84994BBE6E9F}" presName="hierRoot1" presStyleCnt="0"/>
      <dgm:spPr/>
    </dgm:pt>
    <dgm:pt modelId="{92283AF4-FF8B-C844-A928-E95B2B17ECE6}" type="pres">
      <dgm:prSet presAssocID="{61C3C90C-2AF2-4C01-A930-84994BBE6E9F}" presName="composite" presStyleCnt="0"/>
      <dgm:spPr/>
    </dgm:pt>
    <dgm:pt modelId="{8B154645-296B-C949-A18C-50557E6EAB38}" type="pres">
      <dgm:prSet presAssocID="{61C3C90C-2AF2-4C01-A930-84994BBE6E9F}" presName="background" presStyleLbl="node0" presStyleIdx="3" presStyleCnt="4"/>
      <dgm:spPr/>
    </dgm:pt>
    <dgm:pt modelId="{66E8EB07-F9B0-7B4B-8FF3-36F558610818}" type="pres">
      <dgm:prSet presAssocID="{61C3C90C-2AF2-4C01-A930-84994BBE6E9F}" presName="text" presStyleLbl="fgAcc0" presStyleIdx="3" presStyleCnt="4">
        <dgm:presLayoutVars>
          <dgm:chPref val="3"/>
        </dgm:presLayoutVars>
      </dgm:prSet>
      <dgm:spPr/>
    </dgm:pt>
    <dgm:pt modelId="{347DB28C-605D-CE4F-AC00-D9732E31E90F}" type="pres">
      <dgm:prSet presAssocID="{61C3C90C-2AF2-4C01-A930-84994BBE6E9F}" presName="hierChild2" presStyleCnt="0"/>
      <dgm:spPr/>
    </dgm:pt>
  </dgm:ptLst>
  <dgm:cxnLst>
    <dgm:cxn modelId="{C51B1609-1236-6547-967C-90AEBC284C34}" type="presOf" srcId="{61C3C90C-2AF2-4C01-A930-84994BBE6E9F}" destId="{66E8EB07-F9B0-7B4B-8FF3-36F558610818}" srcOrd="0" destOrd="0" presId="urn:microsoft.com/office/officeart/2005/8/layout/hierarchy1"/>
    <dgm:cxn modelId="{87C3180F-7C0F-47BB-B618-E126DECB7922}" srcId="{A2425541-C94A-4963-9589-4C3958ED4A0F}" destId="{61C3C90C-2AF2-4C01-A930-84994BBE6E9F}" srcOrd="3" destOrd="0" parTransId="{238F5163-F211-41F2-B940-74C6FB65F832}" sibTransId="{EDDE17D2-C770-4A1C-974A-E5307B299CA0}"/>
    <dgm:cxn modelId="{82E67911-AE94-4184-B6EE-C41D9C853CB2}" srcId="{A2425541-C94A-4963-9589-4C3958ED4A0F}" destId="{CE4B9FCB-B00E-4BE1-8303-B81D37473DBE}" srcOrd="0" destOrd="0" parTransId="{E69EDEF3-E380-4E69-9005-64FE9176F6F6}" sibTransId="{0F5025C7-D464-4D22-8AA5-24F10E8FE330}"/>
    <dgm:cxn modelId="{09AB2D9C-64FF-4185-8A19-ACCD1A3A4428}" srcId="{A2425541-C94A-4963-9589-4C3958ED4A0F}" destId="{5E4D9390-F1DF-470A-9FF1-C5D50DED4D3E}" srcOrd="1" destOrd="0" parTransId="{1E2C5AEE-1383-46B6-9832-7A97EBC68A33}" sibTransId="{4C8D8BE2-AE2D-46F4-9BE5-A69E1F677F0A}"/>
    <dgm:cxn modelId="{8A3FC59D-32C5-1347-B033-977E54EA1F76}" type="presOf" srcId="{CE4B9FCB-B00E-4BE1-8303-B81D37473DBE}" destId="{790FBD48-CA71-DB43-BD93-BB0158CCBF48}" srcOrd="0" destOrd="0" presId="urn:microsoft.com/office/officeart/2005/8/layout/hierarchy1"/>
    <dgm:cxn modelId="{96F061AD-7FDA-3D46-9858-1C7D069B61BC}" type="presOf" srcId="{305056D0-F935-4AC7-8BA1-2A750C1021EF}" destId="{01A9EF16-C036-5B41-8DE0-43EE053707A0}" srcOrd="0" destOrd="0" presId="urn:microsoft.com/office/officeart/2005/8/layout/hierarchy1"/>
    <dgm:cxn modelId="{50EC12B7-87A2-2045-AA51-D42142CC744C}" type="presOf" srcId="{A2425541-C94A-4963-9589-4C3958ED4A0F}" destId="{C271C579-8438-5A42-988B-D4E80FFCCBF7}" srcOrd="0" destOrd="0" presId="urn:microsoft.com/office/officeart/2005/8/layout/hierarchy1"/>
    <dgm:cxn modelId="{03AC4FCF-04A4-1B4A-99D5-1DC00E9F0322}" type="presOf" srcId="{5E4D9390-F1DF-470A-9FF1-C5D50DED4D3E}" destId="{18C1F067-521A-344C-8B42-65252BF5C4B9}" srcOrd="0" destOrd="0" presId="urn:microsoft.com/office/officeart/2005/8/layout/hierarchy1"/>
    <dgm:cxn modelId="{FCBAB8D4-DC25-40A5-8F3B-399D3D6AF175}" srcId="{A2425541-C94A-4963-9589-4C3958ED4A0F}" destId="{305056D0-F935-4AC7-8BA1-2A750C1021EF}" srcOrd="2" destOrd="0" parTransId="{FAA5FD84-ED00-4200-B1BE-F5F3FDFF9F39}" sibTransId="{AD342000-8F72-4DD0-A4A1-03A0885DD9CD}"/>
    <dgm:cxn modelId="{2E625ED4-6B99-EB47-B871-942C2F7590FE}" type="presParOf" srcId="{C271C579-8438-5A42-988B-D4E80FFCCBF7}" destId="{11227331-FA5D-CA46-86CD-D7CF4A33BE23}" srcOrd="0" destOrd="0" presId="urn:microsoft.com/office/officeart/2005/8/layout/hierarchy1"/>
    <dgm:cxn modelId="{331D69D6-D8F6-ED42-B3EF-28631C650B82}" type="presParOf" srcId="{11227331-FA5D-CA46-86CD-D7CF4A33BE23}" destId="{54066912-CBC2-F644-9A3B-32461559567E}" srcOrd="0" destOrd="0" presId="urn:microsoft.com/office/officeart/2005/8/layout/hierarchy1"/>
    <dgm:cxn modelId="{D9029490-3D22-7B47-A18A-7D5AE5921146}" type="presParOf" srcId="{54066912-CBC2-F644-9A3B-32461559567E}" destId="{E9F5B96C-3FE0-CE47-9568-FB13177EDBAF}" srcOrd="0" destOrd="0" presId="urn:microsoft.com/office/officeart/2005/8/layout/hierarchy1"/>
    <dgm:cxn modelId="{41E95743-4E15-9349-93F0-F96F6F6A47C1}" type="presParOf" srcId="{54066912-CBC2-F644-9A3B-32461559567E}" destId="{790FBD48-CA71-DB43-BD93-BB0158CCBF48}" srcOrd="1" destOrd="0" presId="urn:microsoft.com/office/officeart/2005/8/layout/hierarchy1"/>
    <dgm:cxn modelId="{2A69E4DD-C656-EB42-B16B-9ECB6DE8A85F}" type="presParOf" srcId="{11227331-FA5D-CA46-86CD-D7CF4A33BE23}" destId="{2073F30B-5FF5-E042-B3A9-E4D71DD5A616}" srcOrd="1" destOrd="0" presId="urn:microsoft.com/office/officeart/2005/8/layout/hierarchy1"/>
    <dgm:cxn modelId="{10FC6973-4ED0-0746-9EB4-FE691FF1F636}" type="presParOf" srcId="{C271C579-8438-5A42-988B-D4E80FFCCBF7}" destId="{AA2FF0D7-062D-B945-9859-522CBA772441}" srcOrd="1" destOrd="0" presId="urn:microsoft.com/office/officeart/2005/8/layout/hierarchy1"/>
    <dgm:cxn modelId="{198BA498-72A9-6842-B3D7-A6829AD65E6A}" type="presParOf" srcId="{AA2FF0D7-062D-B945-9859-522CBA772441}" destId="{96EFD88A-6E10-3447-AA69-605D96E7EA95}" srcOrd="0" destOrd="0" presId="urn:microsoft.com/office/officeart/2005/8/layout/hierarchy1"/>
    <dgm:cxn modelId="{0EF9EB1B-C6B0-1F4E-AE6F-612084FCABDA}" type="presParOf" srcId="{96EFD88A-6E10-3447-AA69-605D96E7EA95}" destId="{8AFDCE7A-1F6C-AA45-A82B-3F4F24B00882}" srcOrd="0" destOrd="0" presId="urn:microsoft.com/office/officeart/2005/8/layout/hierarchy1"/>
    <dgm:cxn modelId="{ABB7CE8C-5516-7F47-A169-230E60339497}" type="presParOf" srcId="{96EFD88A-6E10-3447-AA69-605D96E7EA95}" destId="{18C1F067-521A-344C-8B42-65252BF5C4B9}" srcOrd="1" destOrd="0" presId="urn:microsoft.com/office/officeart/2005/8/layout/hierarchy1"/>
    <dgm:cxn modelId="{021CEC19-C487-7A47-B1DE-3D00AACB807F}" type="presParOf" srcId="{AA2FF0D7-062D-B945-9859-522CBA772441}" destId="{526BFF47-7372-B342-AE19-7B14E843A747}" srcOrd="1" destOrd="0" presId="urn:microsoft.com/office/officeart/2005/8/layout/hierarchy1"/>
    <dgm:cxn modelId="{63ABB73A-DB88-1148-9F58-34BDBBF5A71A}" type="presParOf" srcId="{C271C579-8438-5A42-988B-D4E80FFCCBF7}" destId="{0ADEF4E5-4A6B-1143-8A60-60E7ABCCF8F3}" srcOrd="2" destOrd="0" presId="urn:microsoft.com/office/officeart/2005/8/layout/hierarchy1"/>
    <dgm:cxn modelId="{FBE2FF7F-A9CB-C945-8ABD-33D67B7CE724}" type="presParOf" srcId="{0ADEF4E5-4A6B-1143-8A60-60E7ABCCF8F3}" destId="{138BA5F6-504C-B248-BCE6-1602CE73DD8C}" srcOrd="0" destOrd="0" presId="urn:microsoft.com/office/officeart/2005/8/layout/hierarchy1"/>
    <dgm:cxn modelId="{0A3EB3C5-4614-2E45-B196-2715BC9E0104}" type="presParOf" srcId="{138BA5F6-504C-B248-BCE6-1602CE73DD8C}" destId="{6429715D-5D7A-504A-A80B-83637D2A6733}" srcOrd="0" destOrd="0" presId="urn:microsoft.com/office/officeart/2005/8/layout/hierarchy1"/>
    <dgm:cxn modelId="{371CCE7D-10D6-304D-B4CD-F5AF4BB7CA9C}" type="presParOf" srcId="{138BA5F6-504C-B248-BCE6-1602CE73DD8C}" destId="{01A9EF16-C036-5B41-8DE0-43EE053707A0}" srcOrd="1" destOrd="0" presId="urn:microsoft.com/office/officeart/2005/8/layout/hierarchy1"/>
    <dgm:cxn modelId="{47725B4B-69A3-744D-816E-22C4B24067F5}" type="presParOf" srcId="{0ADEF4E5-4A6B-1143-8A60-60E7ABCCF8F3}" destId="{4C7ECD98-A713-AF48-A5E4-31675AF0DD5B}" srcOrd="1" destOrd="0" presId="urn:microsoft.com/office/officeart/2005/8/layout/hierarchy1"/>
    <dgm:cxn modelId="{B744AEDE-7076-CE45-8480-CA3766ADD0A2}" type="presParOf" srcId="{C271C579-8438-5A42-988B-D4E80FFCCBF7}" destId="{897E067F-6435-E449-9EA3-9254EAFB76B0}" srcOrd="3" destOrd="0" presId="urn:microsoft.com/office/officeart/2005/8/layout/hierarchy1"/>
    <dgm:cxn modelId="{AC7F84BF-14D2-9C41-BB6B-BD5862BB8C04}" type="presParOf" srcId="{897E067F-6435-E449-9EA3-9254EAFB76B0}" destId="{92283AF4-FF8B-C844-A928-E95B2B17ECE6}" srcOrd="0" destOrd="0" presId="urn:microsoft.com/office/officeart/2005/8/layout/hierarchy1"/>
    <dgm:cxn modelId="{A296A214-5779-A541-B9A1-004E6864909C}" type="presParOf" srcId="{92283AF4-FF8B-C844-A928-E95B2B17ECE6}" destId="{8B154645-296B-C949-A18C-50557E6EAB38}" srcOrd="0" destOrd="0" presId="urn:microsoft.com/office/officeart/2005/8/layout/hierarchy1"/>
    <dgm:cxn modelId="{69DF6EEC-255B-ED45-93E8-A49C980510B4}" type="presParOf" srcId="{92283AF4-FF8B-C844-A928-E95B2B17ECE6}" destId="{66E8EB07-F9B0-7B4B-8FF3-36F558610818}" srcOrd="1" destOrd="0" presId="urn:microsoft.com/office/officeart/2005/8/layout/hierarchy1"/>
    <dgm:cxn modelId="{114E20A5-481C-8D44-B207-9041BB534927}" type="presParOf" srcId="{897E067F-6435-E449-9EA3-9254EAFB76B0}" destId="{347DB28C-605D-CE4F-AC00-D9732E31E90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84AC39-D071-4368-8524-20A22F8AD56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4FBF96B-1E07-4C3D-A568-EA25C8819B96}">
      <dgm:prSet/>
      <dgm:spPr/>
      <dgm:t>
        <a:bodyPr/>
        <a:lstStyle/>
        <a:p>
          <a:r>
            <a:rPr lang="en-BE" dirty="0"/>
            <a:t>Apply = to all countries / regions</a:t>
          </a:r>
          <a:endParaRPr lang="en-US" dirty="0"/>
        </a:p>
      </dgm:t>
    </dgm:pt>
    <dgm:pt modelId="{8197DF13-A909-4662-9FEF-E177489245EA}" type="parTrans" cxnId="{A85F0668-E611-48FF-B398-9DEFBE1B127F}">
      <dgm:prSet/>
      <dgm:spPr/>
      <dgm:t>
        <a:bodyPr/>
        <a:lstStyle/>
        <a:p>
          <a:endParaRPr lang="en-US"/>
        </a:p>
      </dgm:t>
    </dgm:pt>
    <dgm:pt modelId="{A39408F1-0D7F-46AB-A35A-38D44A0AD931}" type="sibTrans" cxnId="{A85F0668-E611-48FF-B398-9DEFBE1B127F}">
      <dgm:prSet/>
      <dgm:spPr/>
      <dgm:t>
        <a:bodyPr/>
        <a:lstStyle/>
        <a:p>
          <a:endParaRPr lang="en-US"/>
        </a:p>
      </dgm:t>
    </dgm:pt>
    <dgm:pt modelId="{C712FB62-A477-4F7A-9B1A-D85477B248C5}">
      <dgm:prSet/>
      <dgm:spPr/>
      <dgm:t>
        <a:bodyPr/>
        <a:lstStyle/>
        <a:p>
          <a:r>
            <a:rPr lang="en-BE"/>
            <a:t>Essence of referencing</a:t>
          </a:r>
          <a:endParaRPr lang="en-US"/>
        </a:p>
      </dgm:t>
    </dgm:pt>
    <dgm:pt modelId="{84693877-DB35-498B-9CFE-4969FBDB86BB}" type="parTrans" cxnId="{E416102C-BD0F-4E38-A248-010359262784}">
      <dgm:prSet/>
      <dgm:spPr/>
      <dgm:t>
        <a:bodyPr/>
        <a:lstStyle/>
        <a:p>
          <a:endParaRPr lang="en-US"/>
        </a:p>
      </dgm:t>
    </dgm:pt>
    <dgm:pt modelId="{BCA41BE8-76F2-4B56-B31C-3AB3466738DE}" type="sibTrans" cxnId="{E416102C-BD0F-4E38-A248-010359262784}">
      <dgm:prSet/>
      <dgm:spPr/>
      <dgm:t>
        <a:bodyPr/>
        <a:lstStyle/>
        <a:p>
          <a:endParaRPr lang="en-US"/>
        </a:p>
      </dgm:t>
    </dgm:pt>
    <dgm:pt modelId="{A9C04E38-C39B-42E4-AFD9-012F01C282DE}">
      <dgm:prSet/>
      <dgm:spPr/>
      <dgm:t>
        <a:bodyPr/>
        <a:lstStyle/>
        <a:p>
          <a:r>
            <a:rPr lang="en-BE" dirty="0"/>
            <a:t>Guide national referencing teams</a:t>
          </a:r>
          <a:endParaRPr lang="en-US" dirty="0"/>
        </a:p>
      </dgm:t>
    </dgm:pt>
    <dgm:pt modelId="{4907661A-A8A4-4EE2-A1B4-4AB75BA49AFA}" type="parTrans" cxnId="{C87D3F52-8A1E-45D2-ACDE-DA6813CE75B1}">
      <dgm:prSet/>
      <dgm:spPr/>
      <dgm:t>
        <a:bodyPr/>
        <a:lstStyle/>
        <a:p>
          <a:endParaRPr lang="en-US"/>
        </a:p>
      </dgm:t>
    </dgm:pt>
    <dgm:pt modelId="{EB0A5BE7-0050-49B0-97E3-F86C63E5EB7D}" type="sibTrans" cxnId="{C87D3F52-8A1E-45D2-ACDE-DA6813CE75B1}">
      <dgm:prSet/>
      <dgm:spPr/>
      <dgm:t>
        <a:bodyPr/>
        <a:lstStyle/>
        <a:p>
          <a:endParaRPr lang="en-US"/>
        </a:p>
      </dgm:t>
    </dgm:pt>
    <dgm:pt modelId="{F8EE4D86-4FBE-4866-B358-DF452E43B2BB}">
      <dgm:prSet/>
      <dgm:spPr/>
      <dgm:t>
        <a:bodyPr/>
        <a:lstStyle/>
        <a:p>
          <a:r>
            <a:rPr lang="en-BE" dirty="0"/>
            <a:t>Comparability and transparency of process and outcomes of referencing </a:t>
          </a:r>
          <a:endParaRPr lang="en-US" dirty="0"/>
        </a:p>
      </dgm:t>
    </dgm:pt>
    <dgm:pt modelId="{9786A090-0702-4800-9AE1-3E80061E8599}" type="parTrans" cxnId="{90ADDD29-2C75-4D42-82FA-6DC26144C150}">
      <dgm:prSet/>
      <dgm:spPr/>
      <dgm:t>
        <a:bodyPr/>
        <a:lstStyle/>
        <a:p>
          <a:endParaRPr lang="en-US"/>
        </a:p>
      </dgm:t>
    </dgm:pt>
    <dgm:pt modelId="{EF88BD09-049C-4BF8-B24D-550894A34FCC}" type="sibTrans" cxnId="{90ADDD29-2C75-4D42-82FA-6DC26144C150}">
      <dgm:prSet/>
      <dgm:spPr/>
      <dgm:t>
        <a:bodyPr/>
        <a:lstStyle/>
        <a:p>
          <a:endParaRPr lang="en-US"/>
        </a:p>
      </dgm:t>
    </dgm:pt>
    <dgm:pt modelId="{4C5B7094-6C9D-4505-A771-FEE80AEB02CA}">
      <dgm:prSet custT="1"/>
      <dgm:spPr/>
      <dgm:t>
        <a:bodyPr/>
        <a:lstStyle/>
        <a:p>
          <a:r>
            <a:rPr lang="en-BE" sz="2400" b="1" dirty="0">
              <a:solidFill>
                <a:schemeClr val="tx1"/>
              </a:solidFill>
            </a:rPr>
            <a:t>Quality assurance of referencing</a:t>
          </a:r>
          <a:endParaRPr lang="en-US" sz="2400" b="1" dirty="0">
            <a:solidFill>
              <a:schemeClr val="tx1"/>
            </a:solidFill>
          </a:endParaRPr>
        </a:p>
      </dgm:t>
    </dgm:pt>
    <dgm:pt modelId="{76A154FB-2D7F-4FB8-9A1E-71EE01C90B12}" type="parTrans" cxnId="{9F5945CF-74D1-4442-B0D1-79FA00119BD1}">
      <dgm:prSet/>
      <dgm:spPr/>
      <dgm:t>
        <a:bodyPr/>
        <a:lstStyle/>
        <a:p>
          <a:endParaRPr lang="en-US"/>
        </a:p>
      </dgm:t>
    </dgm:pt>
    <dgm:pt modelId="{4E0A15AA-3F9B-4EB8-87D8-BFA309577429}" type="sibTrans" cxnId="{9F5945CF-74D1-4442-B0D1-79FA00119BD1}">
      <dgm:prSet/>
      <dgm:spPr/>
      <dgm:t>
        <a:bodyPr/>
        <a:lstStyle/>
        <a:p>
          <a:endParaRPr lang="en-US"/>
        </a:p>
      </dgm:t>
    </dgm:pt>
    <dgm:pt modelId="{7E009C21-D111-4CD3-9504-14256D723116}">
      <dgm:prSet custT="1"/>
      <dgm:spPr/>
      <dgm:t>
        <a:bodyPr/>
        <a:lstStyle/>
        <a:p>
          <a:r>
            <a:rPr lang="en-BE" sz="2400" b="1" dirty="0">
              <a:solidFill>
                <a:schemeClr val="tx1"/>
              </a:solidFill>
            </a:rPr>
            <a:t>Trust</a:t>
          </a:r>
          <a:endParaRPr lang="en-US" sz="2400" b="1" dirty="0">
            <a:solidFill>
              <a:schemeClr val="tx1"/>
            </a:solidFill>
          </a:endParaRPr>
        </a:p>
      </dgm:t>
    </dgm:pt>
    <dgm:pt modelId="{C8F3BCA2-7697-4FDC-8E6D-0F502B61B7CF}" type="parTrans" cxnId="{CB4AF607-FB01-4842-A88F-5C74708332D4}">
      <dgm:prSet/>
      <dgm:spPr/>
      <dgm:t>
        <a:bodyPr/>
        <a:lstStyle/>
        <a:p>
          <a:endParaRPr lang="en-US"/>
        </a:p>
      </dgm:t>
    </dgm:pt>
    <dgm:pt modelId="{747F420D-42C9-47F5-9E76-C32CB131038E}" type="sibTrans" cxnId="{CB4AF607-FB01-4842-A88F-5C74708332D4}">
      <dgm:prSet/>
      <dgm:spPr/>
      <dgm:t>
        <a:bodyPr/>
        <a:lstStyle/>
        <a:p>
          <a:endParaRPr lang="en-US"/>
        </a:p>
      </dgm:t>
    </dgm:pt>
    <dgm:pt modelId="{D7AAF77B-240F-DC48-8E0C-9839E50978AE}">
      <dgm:prSet/>
      <dgm:spPr/>
      <dgm:t>
        <a:bodyPr/>
        <a:lstStyle/>
        <a:p>
          <a:r>
            <a:rPr lang="en-US" dirty="0"/>
            <a:t>Global comparability of referencing</a:t>
          </a:r>
        </a:p>
      </dgm:t>
    </dgm:pt>
    <dgm:pt modelId="{5B8EE5B4-3BE5-BC4A-BA3F-0302E2E1DAC3}" type="parTrans" cxnId="{A7A80B79-9A70-D446-8818-410DC7895461}">
      <dgm:prSet/>
      <dgm:spPr/>
      <dgm:t>
        <a:bodyPr/>
        <a:lstStyle/>
        <a:p>
          <a:endParaRPr lang="en-GB"/>
        </a:p>
      </dgm:t>
    </dgm:pt>
    <dgm:pt modelId="{BA536F8B-1F1B-2A4D-9757-A4327D905306}" type="sibTrans" cxnId="{A7A80B79-9A70-D446-8818-410DC7895461}">
      <dgm:prSet/>
      <dgm:spPr/>
      <dgm:t>
        <a:bodyPr/>
        <a:lstStyle/>
        <a:p>
          <a:endParaRPr lang="en-GB"/>
        </a:p>
      </dgm:t>
    </dgm:pt>
    <dgm:pt modelId="{C64BFD6F-6CA7-AC42-807F-59D28B7AE5C9}" type="pres">
      <dgm:prSet presAssocID="{2C84AC39-D071-4368-8524-20A22F8AD56C}" presName="diagram" presStyleCnt="0">
        <dgm:presLayoutVars>
          <dgm:dir/>
          <dgm:resizeHandles val="exact"/>
        </dgm:presLayoutVars>
      </dgm:prSet>
      <dgm:spPr/>
    </dgm:pt>
    <dgm:pt modelId="{D183E628-6FA3-424C-B5C8-CED0080CA3EA}" type="pres">
      <dgm:prSet presAssocID="{04FBF96B-1E07-4C3D-A568-EA25C8819B96}" presName="node" presStyleLbl="node1" presStyleIdx="0" presStyleCnt="7">
        <dgm:presLayoutVars>
          <dgm:bulletEnabled val="1"/>
        </dgm:presLayoutVars>
      </dgm:prSet>
      <dgm:spPr/>
    </dgm:pt>
    <dgm:pt modelId="{DEB942A8-8182-0C43-AC93-219F9CBC7D61}" type="pres">
      <dgm:prSet presAssocID="{A39408F1-0D7F-46AB-A35A-38D44A0AD931}" presName="sibTrans" presStyleCnt="0"/>
      <dgm:spPr/>
    </dgm:pt>
    <dgm:pt modelId="{0A3B4A4E-EA46-A347-9C60-55DD3F7C2EA9}" type="pres">
      <dgm:prSet presAssocID="{C712FB62-A477-4F7A-9B1A-D85477B248C5}" presName="node" presStyleLbl="node1" presStyleIdx="1" presStyleCnt="7">
        <dgm:presLayoutVars>
          <dgm:bulletEnabled val="1"/>
        </dgm:presLayoutVars>
      </dgm:prSet>
      <dgm:spPr/>
    </dgm:pt>
    <dgm:pt modelId="{83F44A06-EA1C-6346-BAFF-23458A66DBE2}" type="pres">
      <dgm:prSet presAssocID="{BCA41BE8-76F2-4B56-B31C-3AB3466738DE}" presName="sibTrans" presStyleCnt="0"/>
      <dgm:spPr/>
    </dgm:pt>
    <dgm:pt modelId="{5A0B0678-8121-A24C-A68C-61EBAC190E4C}" type="pres">
      <dgm:prSet presAssocID="{A9C04E38-C39B-42E4-AFD9-012F01C282DE}" presName="node" presStyleLbl="node1" presStyleIdx="2" presStyleCnt="7">
        <dgm:presLayoutVars>
          <dgm:bulletEnabled val="1"/>
        </dgm:presLayoutVars>
      </dgm:prSet>
      <dgm:spPr/>
    </dgm:pt>
    <dgm:pt modelId="{470A23B0-397B-F944-8AD9-E404E9C1AE25}" type="pres">
      <dgm:prSet presAssocID="{EB0A5BE7-0050-49B0-97E3-F86C63E5EB7D}" presName="sibTrans" presStyleCnt="0"/>
      <dgm:spPr/>
    </dgm:pt>
    <dgm:pt modelId="{F8A9629D-C1C0-7D4A-BFB9-1FC76DA6A723}" type="pres">
      <dgm:prSet presAssocID="{F8EE4D86-4FBE-4866-B358-DF452E43B2BB}" presName="node" presStyleLbl="node1" presStyleIdx="3" presStyleCnt="7">
        <dgm:presLayoutVars>
          <dgm:bulletEnabled val="1"/>
        </dgm:presLayoutVars>
      </dgm:prSet>
      <dgm:spPr/>
    </dgm:pt>
    <dgm:pt modelId="{61F4D18E-B43C-6145-A7F1-64C8E7FBD4F1}" type="pres">
      <dgm:prSet presAssocID="{EF88BD09-049C-4BF8-B24D-550894A34FCC}" presName="sibTrans" presStyleCnt="0"/>
      <dgm:spPr/>
    </dgm:pt>
    <dgm:pt modelId="{6CA8E2E1-6DC3-1244-9956-1A194BE2CF59}" type="pres">
      <dgm:prSet presAssocID="{D7AAF77B-240F-DC48-8E0C-9839E50978AE}" presName="node" presStyleLbl="node1" presStyleIdx="4" presStyleCnt="7">
        <dgm:presLayoutVars>
          <dgm:bulletEnabled val="1"/>
        </dgm:presLayoutVars>
      </dgm:prSet>
      <dgm:spPr/>
    </dgm:pt>
    <dgm:pt modelId="{CD98D09E-EF8F-5948-A1EE-3A5671142452}" type="pres">
      <dgm:prSet presAssocID="{BA536F8B-1F1B-2A4D-9757-A4327D905306}" presName="sibTrans" presStyleCnt="0"/>
      <dgm:spPr/>
    </dgm:pt>
    <dgm:pt modelId="{797FDCBB-E2CC-D54D-A44E-FB19551AE6E4}" type="pres">
      <dgm:prSet presAssocID="{4C5B7094-6C9D-4505-A771-FEE80AEB02CA}" presName="node" presStyleLbl="node1" presStyleIdx="5" presStyleCnt="7">
        <dgm:presLayoutVars>
          <dgm:bulletEnabled val="1"/>
        </dgm:presLayoutVars>
      </dgm:prSet>
      <dgm:spPr/>
    </dgm:pt>
    <dgm:pt modelId="{018AB1C9-C959-1948-83B1-1A3DF907FE48}" type="pres">
      <dgm:prSet presAssocID="{4E0A15AA-3F9B-4EB8-87D8-BFA309577429}" presName="sibTrans" presStyleCnt="0"/>
      <dgm:spPr/>
    </dgm:pt>
    <dgm:pt modelId="{587D7F48-2CE4-D64F-B70C-CEA35D73FD34}" type="pres">
      <dgm:prSet presAssocID="{7E009C21-D111-4CD3-9504-14256D723116}" presName="node" presStyleLbl="node1" presStyleIdx="6" presStyleCnt="7">
        <dgm:presLayoutVars>
          <dgm:bulletEnabled val="1"/>
        </dgm:presLayoutVars>
      </dgm:prSet>
      <dgm:spPr/>
    </dgm:pt>
  </dgm:ptLst>
  <dgm:cxnLst>
    <dgm:cxn modelId="{CB4AF607-FB01-4842-A88F-5C74708332D4}" srcId="{2C84AC39-D071-4368-8524-20A22F8AD56C}" destId="{7E009C21-D111-4CD3-9504-14256D723116}" srcOrd="6" destOrd="0" parTransId="{C8F3BCA2-7697-4FDC-8E6D-0F502B61B7CF}" sibTransId="{747F420D-42C9-47F5-9E76-C32CB131038E}"/>
    <dgm:cxn modelId="{90ADDD29-2C75-4D42-82FA-6DC26144C150}" srcId="{2C84AC39-D071-4368-8524-20A22F8AD56C}" destId="{F8EE4D86-4FBE-4866-B358-DF452E43B2BB}" srcOrd="3" destOrd="0" parTransId="{9786A090-0702-4800-9AE1-3E80061E8599}" sibTransId="{EF88BD09-049C-4BF8-B24D-550894A34FCC}"/>
    <dgm:cxn modelId="{E416102C-BD0F-4E38-A248-010359262784}" srcId="{2C84AC39-D071-4368-8524-20A22F8AD56C}" destId="{C712FB62-A477-4F7A-9B1A-D85477B248C5}" srcOrd="1" destOrd="0" parTransId="{84693877-DB35-498B-9CFE-4969FBDB86BB}" sibTransId="{BCA41BE8-76F2-4B56-B31C-3AB3466738DE}"/>
    <dgm:cxn modelId="{A85F0668-E611-48FF-B398-9DEFBE1B127F}" srcId="{2C84AC39-D071-4368-8524-20A22F8AD56C}" destId="{04FBF96B-1E07-4C3D-A568-EA25C8819B96}" srcOrd="0" destOrd="0" parTransId="{8197DF13-A909-4662-9FEF-E177489245EA}" sibTransId="{A39408F1-0D7F-46AB-A35A-38D44A0AD931}"/>
    <dgm:cxn modelId="{C87D3F52-8A1E-45D2-ACDE-DA6813CE75B1}" srcId="{2C84AC39-D071-4368-8524-20A22F8AD56C}" destId="{A9C04E38-C39B-42E4-AFD9-012F01C282DE}" srcOrd="2" destOrd="0" parTransId="{4907661A-A8A4-4EE2-A1B4-4AB75BA49AFA}" sibTransId="{EB0A5BE7-0050-49B0-97E3-F86C63E5EB7D}"/>
    <dgm:cxn modelId="{A7A80B79-9A70-D446-8818-410DC7895461}" srcId="{2C84AC39-D071-4368-8524-20A22F8AD56C}" destId="{D7AAF77B-240F-DC48-8E0C-9839E50978AE}" srcOrd="4" destOrd="0" parTransId="{5B8EE5B4-3BE5-BC4A-BA3F-0302E2E1DAC3}" sibTransId="{BA536F8B-1F1B-2A4D-9757-A4327D905306}"/>
    <dgm:cxn modelId="{80727588-8B2B-284A-A80C-295C376E83B0}" type="presOf" srcId="{D7AAF77B-240F-DC48-8E0C-9839E50978AE}" destId="{6CA8E2E1-6DC3-1244-9956-1A194BE2CF59}" srcOrd="0" destOrd="0" presId="urn:microsoft.com/office/officeart/2005/8/layout/default"/>
    <dgm:cxn modelId="{014542AC-70A3-9845-B4EB-7B0BF939E2D4}" type="presOf" srcId="{A9C04E38-C39B-42E4-AFD9-012F01C282DE}" destId="{5A0B0678-8121-A24C-A68C-61EBAC190E4C}" srcOrd="0" destOrd="0" presId="urn:microsoft.com/office/officeart/2005/8/layout/default"/>
    <dgm:cxn modelId="{02555DAE-9BB5-F44F-9205-7D783E6E2CB9}" type="presOf" srcId="{C712FB62-A477-4F7A-9B1A-D85477B248C5}" destId="{0A3B4A4E-EA46-A347-9C60-55DD3F7C2EA9}" srcOrd="0" destOrd="0" presId="urn:microsoft.com/office/officeart/2005/8/layout/default"/>
    <dgm:cxn modelId="{A82A25CF-CD59-2F4B-895D-11C609EC666D}" type="presOf" srcId="{F8EE4D86-4FBE-4866-B358-DF452E43B2BB}" destId="{F8A9629D-C1C0-7D4A-BFB9-1FC76DA6A723}" srcOrd="0" destOrd="0" presId="urn:microsoft.com/office/officeart/2005/8/layout/default"/>
    <dgm:cxn modelId="{9F5945CF-74D1-4442-B0D1-79FA00119BD1}" srcId="{2C84AC39-D071-4368-8524-20A22F8AD56C}" destId="{4C5B7094-6C9D-4505-A771-FEE80AEB02CA}" srcOrd="5" destOrd="0" parTransId="{76A154FB-2D7F-4FB8-9A1E-71EE01C90B12}" sibTransId="{4E0A15AA-3F9B-4EB8-87D8-BFA309577429}"/>
    <dgm:cxn modelId="{B29447D1-B633-0849-9D78-0FADED8CBA84}" type="presOf" srcId="{4C5B7094-6C9D-4505-A771-FEE80AEB02CA}" destId="{797FDCBB-E2CC-D54D-A44E-FB19551AE6E4}" srcOrd="0" destOrd="0" presId="urn:microsoft.com/office/officeart/2005/8/layout/default"/>
    <dgm:cxn modelId="{FD37B8F1-DFF1-6642-BC17-F108937396ED}" type="presOf" srcId="{7E009C21-D111-4CD3-9504-14256D723116}" destId="{587D7F48-2CE4-D64F-B70C-CEA35D73FD34}" srcOrd="0" destOrd="0" presId="urn:microsoft.com/office/officeart/2005/8/layout/default"/>
    <dgm:cxn modelId="{67FCAFFB-27AA-7542-8429-1644196BFABB}" type="presOf" srcId="{04FBF96B-1E07-4C3D-A568-EA25C8819B96}" destId="{D183E628-6FA3-424C-B5C8-CED0080CA3EA}" srcOrd="0" destOrd="0" presId="urn:microsoft.com/office/officeart/2005/8/layout/default"/>
    <dgm:cxn modelId="{B2342FFE-C1B3-9D49-B65D-67E220E8E317}" type="presOf" srcId="{2C84AC39-D071-4368-8524-20A22F8AD56C}" destId="{C64BFD6F-6CA7-AC42-807F-59D28B7AE5C9}" srcOrd="0" destOrd="0" presId="urn:microsoft.com/office/officeart/2005/8/layout/default"/>
    <dgm:cxn modelId="{FF26CCDF-5678-0A4C-B19A-8AA61AEC9137}" type="presParOf" srcId="{C64BFD6F-6CA7-AC42-807F-59D28B7AE5C9}" destId="{D183E628-6FA3-424C-B5C8-CED0080CA3EA}" srcOrd="0" destOrd="0" presId="urn:microsoft.com/office/officeart/2005/8/layout/default"/>
    <dgm:cxn modelId="{651EF249-1C0B-9743-B8F5-9261C6F5209B}" type="presParOf" srcId="{C64BFD6F-6CA7-AC42-807F-59D28B7AE5C9}" destId="{DEB942A8-8182-0C43-AC93-219F9CBC7D61}" srcOrd="1" destOrd="0" presId="urn:microsoft.com/office/officeart/2005/8/layout/default"/>
    <dgm:cxn modelId="{A87EBAF7-6F2E-5946-AEDD-012A5947C039}" type="presParOf" srcId="{C64BFD6F-6CA7-AC42-807F-59D28B7AE5C9}" destId="{0A3B4A4E-EA46-A347-9C60-55DD3F7C2EA9}" srcOrd="2" destOrd="0" presId="urn:microsoft.com/office/officeart/2005/8/layout/default"/>
    <dgm:cxn modelId="{8E87872A-F6E5-0546-B0F3-44FCFF3A4E7C}" type="presParOf" srcId="{C64BFD6F-6CA7-AC42-807F-59D28B7AE5C9}" destId="{83F44A06-EA1C-6346-BAFF-23458A66DBE2}" srcOrd="3" destOrd="0" presId="urn:microsoft.com/office/officeart/2005/8/layout/default"/>
    <dgm:cxn modelId="{C4624059-8AF3-0545-B014-CA6980C32FAE}" type="presParOf" srcId="{C64BFD6F-6CA7-AC42-807F-59D28B7AE5C9}" destId="{5A0B0678-8121-A24C-A68C-61EBAC190E4C}" srcOrd="4" destOrd="0" presId="urn:microsoft.com/office/officeart/2005/8/layout/default"/>
    <dgm:cxn modelId="{E64EBEBF-ACB9-AF45-BE58-8109316B1C84}" type="presParOf" srcId="{C64BFD6F-6CA7-AC42-807F-59D28B7AE5C9}" destId="{470A23B0-397B-F944-8AD9-E404E9C1AE25}" srcOrd="5" destOrd="0" presId="urn:microsoft.com/office/officeart/2005/8/layout/default"/>
    <dgm:cxn modelId="{FB26D807-4E29-6E46-BD55-29FDE54DFFB7}" type="presParOf" srcId="{C64BFD6F-6CA7-AC42-807F-59D28B7AE5C9}" destId="{F8A9629D-C1C0-7D4A-BFB9-1FC76DA6A723}" srcOrd="6" destOrd="0" presId="urn:microsoft.com/office/officeart/2005/8/layout/default"/>
    <dgm:cxn modelId="{7AFEBC56-A147-6A4B-80C3-7D9A03A87CD1}" type="presParOf" srcId="{C64BFD6F-6CA7-AC42-807F-59D28B7AE5C9}" destId="{61F4D18E-B43C-6145-A7F1-64C8E7FBD4F1}" srcOrd="7" destOrd="0" presId="urn:microsoft.com/office/officeart/2005/8/layout/default"/>
    <dgm:cxn modelId="{52104925-4BA3-4A47-A2F7-A9C980763767}" type="presParOf" srcId="{C64BFD6F-6CA7-AC42-807F-59D28B7AE5C9}" destId="{6CA8E2E1-6DC3-1244-9956-1A194BE2CF59}" srcOrd="8" destOrd="0" presId="urn:microsoft.com/office/officeart/2005/8/layout/default"/>
    <dgm:cxn modelId="{6CAC2C5A-E8B9-AB45-A440-D73B8BD45FEB}" type="presParOf" srcId="{C64BFD6F-6CA7-AC42-807F-59D28B7AE5C9}" destId="{CD98D09E-EF8F-5948-A1EE-3A5671142452}" srcOrd="9" destOrd="0" presId="urn:microsoft.com/office/officeart/2005/8/layout/default"/>
    <dgm:cxn modelId="{54C86954-BE34-5E4E-9085-018E9836F961}" type="presParOf" srcId="{C64BFD6F-6CA7-AC42-807F-59D28B7AE5C9}" destId="{797FDCBB-E2CC-D54D-A44E-FB19551AE6E4}" srcOrd="10" destOrd="0" presId="urn:microsoft.com/office/officeart/2005/8/layout/default"/>
    <dgm:cxn modelId="{C4165F45-EB90-5B4E-8471-9BBDCD975662}" type="presParOf" srcId="{C64BFD6F-6CA7-AC42-807F-59D28B7AE5C9}" destId="{018AB1C9-C959-1948-83B1-1A3DF907FE48}" srcOrd="11" destOrd="0" presId="urn:microsoft.com/office/officeart/2005/8/layout/default"/>
    <dgm:cxn modelId="{BE37F749-78D6-F44C-9393-C3B5D723BBEB}" type="presParOf" srcId="{C64BFD6F-6CA7-AC42-807F-59D28B7AE5C9}" destId="{587D7F48-2CE4-D64F-B70C-CEA35D73FD3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2DE871-4814-8B4C-94F5-3AEA4C591A4F}" type="doc">
      <dgm:prSet loTypeId="urn:microsoft.com/office/officeart/2005/8/layout/hList1" loCatId="list" qsTypeId="urn:microsoft.com/office/officeart/2005/8/quickstyle/3d3" qsCatId="3D" csTypeId="urn:microsoft.com/office/officeart/2005/8/colors/colorful2" csCatId="colorful" phldr="1"/>
      <dgm:spPr/>
      <dgm:t>
        <a:bodyPr/>
        <a:lstStyle/>
        <a:p>
          <a:endParaRPr lang="en-GB"/>
        </a:p>
      </dgm:t>
    </dgm:pt>
    <dgm:pt modelId="{3E03BA56-E45F-134F-856E-8B1CBE87CD49}">
      <dgm:prSet/>
      <dgm:spPr/>
      <dgm:t>
        <a:bodyPr/>
        <a:lstStyle/>
        <a:p>
          <a:r>
            <a:rPr lang="en-BE" b="1" i="0" dirty="0"/>
            <a:t>Capacity development, peer learning – Output 1.1</a:t>
          </a:r>
          <a:endParaRPr lang="en-BE" dirty="0"/>
        </a:p>
      </dgm:t>
    </dgm:pt>
    <dgm:pt modelId="{35863055-23C4-ED47-8F4D-101FDDF26625}" type="parTrans" cxnId="{98B24A06-1CC8-0248-A18C-D36A8C0A9E10}">
      <dgm:prSet/>
      <dgm:spPr/>
      <dgm:t>
        <a:bodyPr/>
        <a:lstStyle/>
        <a:p>
          <a:endParaRPr lang="en-GB"/>
        </a:p>
      </dgm:t>
    </dgm:pt>
    <dgm:pt modelId="{0CAC4F9A-3778-7C43-914C-E809F759663D}" type="sibTrans" cxnId="{98B24A06-1CC8-0248-A18C-D36A8C0A9E10}">
      <dgm:prSet/>
      <dgm:spPr/>
      <dgm:t>
        <a:bodyPr/>
        <a:lstStyle/>
        <a:p>
          <a:endParaRPr lang="en-GB"/>
        </a:p>
      </dgm:t>
    </dgm:pt>
    <dgm:pt modelId="{B263B99F-1C2D-B249-9054-E2A5624B0997}">
      <dgm:prSet custT="1"/>
      <dgm:spPr/>
      <dgm:t>
        <a:bodyPr/>
        <a:lstStyle/>
        <a:p>
          <a:r>
            <a:rPr lang="en-BE" sz="2400" b="0" i="0" dirty="0"/>
            <a:t>Multi-country: 11 Forums</a:t>
          </a:r>
          <a:endParaRPr lang="en-BE" sz="2400" dirty="0"/>
        </a:p>
      </dgm:t>
    </dgm:pt>
    <dgm:pt modelId="{F00E22D9-56EE-A841-A59E-C5942F475FCC}" type="parTrans" cxnId="{E82F89CB-B3E8-6D49-8998-D1FA2DADED2D}">
      <dgm:prSet/>
      <dgm:spPr/>
      <dgm:t>
        <a:bodyPr/>
        <a:lstStyle/>
        <a:p>
          <a:endParaRPr lang="en-GB"/>
        </a:p>
      </dgm:t>
    </dgm:pt>
    <dgm:pt modelId="{5EA34805-9A70-6643-A7EA-8C55247EF08A}" type="sibTrans" cxnId="{E82F89CB-B3E8-6D49-8998-D1FA2DADED2D}">
      <dgm:prSet/>
      <dgm:spPr/>
      <dgm:t>
        <a:bodyPr/>
        <a:lstStyle/>
        <a:p>
          <a:endParaRPr lang="en-GB"/>
        </a:p>
      </dgm:t>
    </dgm:pt>
    <dgm:pt modelId="{A00670FD-3F4A-BE4D-A4A3-06D3E1DABC8B}">
      <dgm:prSet custT="1"/>
      <dgm:spPr/>
      <dgm:t>
        <a:bodyPr/>
        <a:lstStyle/>
        <a:p>
          <a:r>
            <a:rPr lang="en-BE" sz="2400" b="0" i="0" dirty="0"/>
            <a:t>Country specific: 16 workshops, many webinars</a:t>
          </a:r>
          <a:endParaRPr lang="en-BE" sz="2400" dirty="0"/>
        </a:p>
      </dgm:t>
    </dgm:pt>
    <dgm:pt modelId="{809023FA-2FA9-3F47-A7B8-BD5DA739A2DA}" type="parTrans" cxnId="{924A8155-376D-2F44-A285-B266AF1C7674}">
      <dgm:prSet/>
      <dgm:spPr/>
      <dgm:t>
        <a:bodyPr/>
        <a:lstStyle/>
        <a:p>
          <a:endParaRPr lang="en-GB"/>
        </a:p>
      </dgm:t>
    </dgm:pt>
    <dgm:pt modelId="{1FC80BBC-A5FF-704A-BC94-313DC2A27BC8}" type="sibTrans" cxnId="{924A8155-376D-2F44-A285-B266AF1C7674}">
      <dgm:prSet/>
      <dgm:spPr/>
      <dgm:t>
        <a:bodyPr/>
        <a:lstStyle/>
        <a:p>
          <a:endParaRPr lang="en-GB"/>
        </a:p>
      </dgm:t>
    </dgm:pt>
    <dgm:pt modelId="{212C97DD-A5C2-5B4B-B855-E9CA117AE219}">
      <dgm:prSet custT="1"/>
      <dgm:spPr/>
      <dgm:t>
        <a:bodyPr/>
        <a:lstStyle/>
        <a:p>
          <a:r>
            <a:rPr lang="en-BE" sz="2400" b="0" i="0" dirty="0"/>
            <a:t>QCP: 8 webinars</a:t>
          </a:r>
          <a:endParaRPr lang="en-BE" sz="2400" dirty="0"/>
        </a:p>
      </dgm:t>
    </dgm:pt>
    <dgm:pt modelId="{B15A1280-E9E1-AF48-84C2-7EF4EE96BEF6}" type="parTrans" cxnId="{34530E94-9492-AB43-BE45-1E357B1D23FD}">
      <dgm:prSet/>
      <dgm:spPr/>
      <dgm:t>
        <a:bodyPr/>
        <a:lstStyle/>
        <a:p>
          <a:endParaRPr lang="en-GB"/>
        </a:p>
      </dgm:t>
    </dgm:pt>
    <dgm:pt modelId="{7A74A4A9-F8DE-8343-AC7C-2EDDEE89BD98}" type="sibTrans" cxnId="{34530E94-9492-AB43-BE45-1E357B1D23FD}">
      <dgm:prSet/>
      <dgm:spPr/>
      <dgm:t>
        <a:bodyPr/>
        <a:lstStyle/>
        <a:p>
          <a:endParaRPr lang="en-GB"/>
        </a:p>
      </dgm:t>
    </dgm:pt>
    <dgm:pt modelId="{8260D960-12F3-E64B-A7A3-FB320A7C08CC}">
      <dgm:prSet custT="1"/>
      <dgm:spPr/>
      <dgm:t>
        <a:bodyPr/>
        <a:lstStyle/>
        <a:p>
          <a:r>
            <a:rPr lang="en-BE" sz="2400" b="0" i="0" dirty="0"/>
            <a:t>M&amp;E: 5 workshops and webinars</a:t>
          </a:r>
          <a:endParaRPr lang="en-BE" sz="2400" dirty="0"/>
        </a:p>
      </dgm:t>
    </dgm:pt>
    <dgm:pt modelId="{F72E7EEC-F1DB-9D46-940A-031C7C39274D}" type="parTrans" cxnId="{51759B5E-956E-E548-B1DD-162FC1BE325B}">
      <dgm:prSet/>
      <dgm:spPr/>
      <dgm:t>
        <a:bodyPr/>
        <a:lstStyle/>
        <a:p>
          <a:endParaRPr lang="en-GB"/>
        </a:p>
      </dgm:t>
    </dgm:pt>
    <dgm:pt modelId="{EDA66459-3E87-DE48-8FF0-CCA963F8FA3C}" type="sibTrans" cxnId="{51759B5E-956E-E548-B1DD-162FC1BE325B}">
      <dgm:prSet/>
      <dgm:spPr/>
      <dgm:t>
        <a:bodyPr/>
        <a:lstStyle/>
        <a:p>
          <a:endParaRPr lang="en-GB"/>
        </a:p>
      </dgm:t>
    </dgm:pt>
    <dgm:pt modelId="{0F2EDD49-9B3E-7E46-8CD5-AC9C28C23E61}">
      <dgm:prSet/>
      <dgm:spPr/>
      <dgm:t>
        <a:bodyPr/>
        <a:lstStyle/>
        <a:p>
          <a:r>
            <a:rPr lang="en-BE" b="1" i="0"/>
            <a:t>Policy documents developed – Output 2.1</a:t>
          </a:r>
          <a:endParaRPr lang="en-BE"/>
        </a:p>
      </dgm:t>
    </dgm:pt>
    <dgm:pt modelId="{A783978F-4686-584C-9848-09BCB53D5EAA}" type="parTrans" cxnId="{2FBEB2C9-CAC2-4241-B060-FAF6B2336A5A}">
      <dgm:prSet/>
      <dgm:spPr/>
      <dgm:t>
        <a:bodyPr/>
        <a:lstStyle/>
        <a:p>
          <a:endParaRPr lang="en-GB"/>
        </a:p>
      </dgm:t>
    </dgm:pt>
    <dgm:pt modelId="{9C5E5284-0883-9F4C-BA6B-6F0886B3D0CB}" type="sibTrans" cxnId="{2FBEB2C9-CAC2-4241-B060-FAF6B2336A5A}">
      <dgm:prSet/>
      <dgm:spPr/>
      <dgm:t>
        <a:bodyPr/>
        <a:lstStyle/>
        <a:p>
          <a:endParaRPr lang="en-GB"/>
        </a:p>
      </dgm:t>
    </dgm:pt>
    <dgm:pt modelId="{61AB263D-BF7E-0A48-840B-118CC645DF9E}">
      <dgm:prSet custT="1"/>
      <dgm:spPr/>
      <dgm:t>
        <a:bodyPr/>
        <a:lstStyle/>
        <a:p>
          <a:r>
            <a:rPr lang="en-BE" sz="1700" b="0" i="0" dirty="0"/>
            <a:t>Angola: Handbook and training - supporting implementation qualifications National Catalogue. Website INQ</a:t>
          </a:r>
          <a:endParaRPr lang="en-BE" sz="1700" dirty="0"/>
        </a:p>
      </dgm:t>
    </dgm:pt>
    <dgm:pt modelId="{F7B8D24E-3F0B-494C-9140-7971FF5D9863}" type="parTrans" cxnId="{F5C8018C-D6F8-E54C-A819-AF3DB15B29F9}">
      <dgm:prSet/>
      <dgm:spPr/>
      <dgm:t>
        <a:bodyPr/>
        <a:lstStyle/>
        <a:p>
          <a:endParaRPr lang="en-GB"/>
        </a:p>
      </dgm:t>
    </dgm:pt>
    <dgm:pt modelId="{3E6D47C6-CE7C-C34E-9F4B-3FA3DFEE56A7}" type="sibTrans" cxnId="{F5C8018C-D6F8-E54C-A819-AF3DB15B29F9}">
      <dgm:prSet/>
      <dgm:spPr/>
      <dgm:t>
        <a:bodyPr/>
        <a:lstStyle/>
        <a:p>
          <a:endParaRPr lang="en-GB"/>
        </a:p>
      </dgm:t>
    </dgm:pt>
    <dgm:pt modelId="{9FEB2348-2CF6-4D43-9B10-CB0B9A4E2A25}">
      <dgm:prSet custT="1"/>
      <dgm:spPr/>
      <dgm:t>
        <a:bodyPr/>
        <a:lstStyle/>
        <a:p>
          <a:r>
            <a:rPr lang="en-BE" sz="1700" b="0" i="0" dirty="0"/>
            <a:t>Eswatini: RPL. Website EQA</a:t>
          </a:r>
          <a:endParaRPr lang="en-BE" sz="1700" dirty="0"/>
        </a:p>
      </dgm:t>
    </dgm:pt>
    <dgm:pt modelId="{10C79FCA-16C2-0445-9D47-FF6D35E930BA}" type="parTrans" cxnId="{BC8D6694-6E00-BF46-9205-CA00F04BD831}">
      <dgm:prSet/>
      <dgm:spPr/>
      <dgm:t>
        <a:bodyPr/>
        <a:lstStyle/>
        <a:p>
          <a:endParaRPr lang="en-GB"/>
        </a:p>
      </dgm:t>
    </dgm:pt>
    <dgm:pt modelId="{24FA8441-AB45-DB47-A73D-C5C5EC5D12BD}" type="sibTrans" cxnId="{BC8D6694-6E00-BF46-9205-CA00F04BD831}">
      <dgm:prSet/>
      <dgm:spPr/>
      <dgm:t>
        <a:bodyPr/>
        <a:lstStyle/>
        <a:p>
          <a:endParaRPr lang="en-GB"/>
        </a:p>
      </dgm:t>
    </dgm:pt>
    <dgm:pt modelId="{B6BC1C7E-6014-7F44-97F9-598AAAEF4052}">
      <dgm:prSet custT="1"/>
      <dgm:spPr/>
      <dgm:t>
        <a:bodyPr/>
        <a:lstStyle/>
        <a:p>
          <a:r>
            <a:rPr lang="en-BE" sz="1700" b="0" i="0" dirty="0"/>
            <a:t>Ghana: NQF, RPL, CATS</a:t>
          </a:r>
          <a:endParaRPr lang="en-BE" sz="1700" dirty="0"/>
        </a:p>
      </dgm:t>
    </dgm:pt>
    <dgm:pt modelId="{E55040B0-C629-C843-AC7A-26BE5E94C259}" type="parTrans" cxnId="{88517E0D-51D4-8C44-8E81-E29B0B8F3581}">
      <dgm:prSet/>
      <dgm:spPr/>
      <dgm:t>
        <a:bodyPr/>
        <a:lstStyle/>
        <a:p>
          <a:endParaRPr lang="en-GB"/>
        </a:p>
      </dgm:t>
    </dgm:pt>
    <dgm:pt modelId="{8B9B3DA0-56AB-ED48-A432-DCB795CE7B48}" type="sibTrans" cxnId="{88517E0D-51D4-8C44-8E81-E29B0B8F3581}">
      <dgm:prSet/>
      <dgm:spPr/>
      <dgm:t>
        <a:bodyPr/>
        <a:lstStyle/>
        <a:p>
          <a:endParaRPr lang="en-GB"/>
        </a:p>
      </dgm:t>
    </dgm:pt>
    <dgm:pt modelId="{A9F1A5F5-E1A2-1242-866A-705BF84CE8D1}">
      <dgm:prSet custT="1"/>
      <dgm:spPr/>
      <dgm:t>
        <a:bodyPr/>
        <a:lstStyle/>
        <a:p>
          <a:r>
            <a:rPr lang="en-BE" sz="1700" b="0" i="0" dirty="0"/>
            <a:t>Mozambique: 2 regulations NQF TC; M&amp;E system</a:t>
          </a:r>
          <a:endParaRPr lang="en-BE" sz="1700" dirty="0"/>
        </a:p>
      </dgm:t>
    </dgm:pt>
    <dgm:pt modelId="{556C88CC-930E-AB4E-821F-51305DF7B64C}" type="parTrans" cxnId="{DEE91160-370A-0547-A99A-E7E9088C44EB}">
      <dgm:prSet/>
      <dgm:spPr/>
      <dgm:t>
        <a:bodyPr/>
        <a:lstStyle/>
        <a:p>
          <a:endParaRPr lang="en-GB"/>
        </a:p>
      </dgm:t>
    </dgm:pt>
    <dgm:pt modelId="{F5ABECD5-E130-AA4B-94DC-CA8D48B64CAE}" type="sibTrans" cxnId="{DEE91160-370A-0547-A99A-E7E9088C44EB}">
      <dgm:prSet/>
      <dgm:spPr/>
      <dgm:t>
        <a:bodyPr/>
        <a:lstStyle/>
        <a:p>
          <a:endParaRPr lang="en-GB"/>
        </a:p>
      </dgm:t>
    </dgm:pt>
    <dgm:pt modelId="{C55845FF-1A93-794F-94FF-FA1F6E77BBBF}">
      <dgm:prSet custT="1"/>
      <dgm:spPr/>
      <dgm:t>
        <a:bodyPr/>
        <a:lstStyle/>
        <a:p>
          <a:r>
            <a:rPr lang="en-BE" sz="1700" b="0" i="0" dirty="0"/>
            <a:t>Seychelles: CATS</a:t>
          </a:r>
          <a:endParaRPr lang="en-BE" sz="1700" dirty="0"/>
        </a:p>
      </dgm:t>
    </dgm:pt>
    <dgm:pt modelId="{EF3966B3-328D-EB4F-B1D0-609D1565B6EC}" type="parTrans" cxnId="{0107323D-A2A1-8A43-A0B6-51FC1280EA49}">
      <dgm:prSet/>
      <dgm:spPr/>
      <dgm:t>
        <a:bodyPr/>
        <a:lstStyle/>
        <a:p>
          <a:endParaRPr lang="en-GB"/>
        </a:p>
      </dgm:t>
    </dgm:pt>
    <dgm:pt modelId="{75AA86E9-7149-8544-927E-6E9F5EC74F4A}" type="sibTrans" cxnId="{0107323D-A2A1-8A43-A0B6-51FC1280EA49}">
      <dgm:prSet/>
      <dgm:spPr/>
      <dgm:t>
        <a:bodyPr/>
        <a:lstStyle/>
        <a:p>
          <a:endParaRPr lang="en-GB"/>
        </a:p>
      </dgm:t>
    </dgm:pt>
    <dgm:pt modelId="{DFE4EA44-EB0A-0244-94A0-10F768B3E124}">
      <dgm:prSet custT="1"/>
      <dgm:spPr/>
      <dgm:t>
        <a:bodyPr/>
        <a:lstStyle/>
        <a:p>
          <a:r>
            <a:rPr lang="en-BE" sz="1700" b="0" i="0" dirty="0"/>
            <a:t>Sierra Leone: RPL, CATS</a:t>
          </a:r>
          <a:endParaRPr lang="en-BE" sz="1700" dirty="0"/>
        </a:p>
      </dgm:t>
    </dgm:pt>
    <dgm:pt modelId="{A1423E4C-3645-4640-8F1A-440387629B2B}" type="parTrans" cxnId="{9DA88EBE-F430-F84E-B148-5C691BAB69E9}">
      <dgm:prSet/>
      <dgm:spPr/>
      <dgm:t>
        <a:bodyPr/>
        <a:lstStyle/>
        <a:p>
          <a:endParaRPr lang="en-GB"/>
        </a:p>
      </dgm:t>
    </dgm:pt>
    <dgm:pt modelId="{79F5D20E-BF5A-E341-AE28-6F0D08F3D11A}" type="sibTrans" cxnId="{9DA88EBE-F430-F84E-B148-5C691BAB69E9}">
      <dgm:prSet/>
      <dgm:spPr/>
      <dgm:t>
        <a:bodyPr/>
        <a:lstStyle/>
        <a:p>
          <a:endParaRPr lang="en-GB"/>
        </a:p>
      </dgm:t>
    </dgm:pt>
    <dgm:pt modelId="{B2E0C530-D7F0-574D-B72F-899F08F32093}">
      <dgm:prSet custT="1"/>
      <dgm:spPr/>
      <dgm:t>
        <a:bodyPr/>
        <a:lstStyle/>
        <a:p>
          <a:r>
            <a:rPr lang="en-BE" sz="1700" b="0" i="0" dirty="0"/>
            <a:t>Somalia: NQF, RPL, CATS</a:t>
          </a:r>
          <a:endParaRPr lang="en-BE" sz="1700" dirty="0"/>
        </a:p>
      </dgm:t>
    </dgm:pt>
    <dgm:pt modelId="{728D2C2C-2790-CE48-B943-19C9E0B4549A}" type="parTrans" cxnId="{9A580F45-825C-B242-93A6-9AEA8B27B870}">
      <dgm:prSet/>
      <dgm:spPr/>
      <dgm:t>
        <a:bodyPr/>
        <a:lstStyle/>
        <a:p>
          <a:endParaRPr lang="en-GB"/>
        </a:p>
      </dgm:t>
    </dgm:pt>
    <dgm:pt modelId="{D6A2CE60-B74F-ED4E-9E4D-427A15E4EAFC}" type="sibTrans" cxnId="{9A580F45-825C-B242-93A6-9AEA8B27B870}">
      <dgm:prSet/>
      <dgm:spPr/>
      <dgm:t>
        <a:bodyPr/>
        <a:lstStyle/>
        <a:p>
          <a:endParaRPr lang="en-GB"/>
        </a:p>
      </dgm:t>
    </dgm:pt>
    <dgm:pt modelId="{E1DD717A-80DB-CC40-8468-61BD70D14BC3}">
      <dgm:prSet custT="1"/>
      <dgm:spPr/>
      <dgm:t>
        <a:bodyPr/>
        <a:lstStyle/>
        <a:p>
          <a:r>
            <a:rPr lang="en-BE" sz="1600" b="1" i="0" dirty="0"/>
            <a:t>Handbooks and guidelines – continental</a:t>
          </a:r>
          <a:endParaRPr lang="en-BE" sz="1600" dirty="0"/>
        </a:p>
      </dgm:t>
    </dgm:pt>
    <dgm:pt modelId="{8050C191-212F-904E-84CB-8DF349411361}" type="parTrans" cxnId="{D4A5FE58-26F4-424A-8D23-53D4A261223A}">
      <dgm:prSet/>
      <dgm:spPr/>
      <dgm:t>
        <a:bodyPr/>
        <a:lstStyle/>
        <a:p>
          <a:endParaRPr lang="en-GB"/>
        </a:p>
      </dgm:t>
    </dgm:pt>
    <dgm:pt modelId="{BE113C4D-E1E9-2246-8BE9-EF9141EF1BEC}" type="sibTrans" cxnId="{D4A5FE58-26F4-424A-8D23-53D4A261223A}">
      <dgm:prSet/>
      <dgm:spPr/>
      <dgm:t>
        <a:bodyPr/>
        <a:lstStyle/>
        <a:p>
          <a:endParaRPr lang="en-GB"/>
        </a:p>
      </dgm:t>
    </dgm:pt>
    <dgm:pt modelId="{3E257D76-C0C2-E147-9535-23382A5F5474}">
      <dgm:prSet custT="1"/>
      <dgm:spPr/>
      <dgm:t>
        <a:bodyPr/>
        <a:lstStyle/>
        <a:p>
          <a:r>
            <a:rPr lang="en-BE" sz="2200" b="0" i="0" dirty="0"/>
            <a:t>RPL for Practitioners</a:t>
          </a:r>
          <a:endParaRPr lang="en-BE" sz="2200" dirty="0"/>
        </a:p>
      </dgm:t>
    </dgm:pt>
    <dgm:pt modelId="{2EEC864C-7E50-8144-9CCE-60DA2DDE352F}" type="parTrans" cxnId="{DE60A206-78F7-6048-B745-C5203A293EBF}">
      <dgm:prSet/>
      <dgm:spPr/>
      <dgm:t>
        <a:bodyPr/>
        <a:lstStyle/>
        <a:p>
          <a:endParaRPr lang="en-GB"/>
        </a:p>
      </dgm:t>
    </dgm:pt>
    <dgm:pt modelId="{0570372C-93DE-2A44-AE13-9C2CB5D33344}" type="sibTrans" cxnId="{DE60A206-78F7-6048-B745-C5203A293EBF}">
      <dgm:prSet/>
      <dgm:spPr/>
      <dgm:t>
        <a:bodyPr/>
        <a:lstStyle/>
        <a:p>
          <a:endParaRPr lang="en-GB"/>
        </a:p>
      </dgm:t>
    </dgm:pt>
    <dgm:pt modelId="{4521F1C6-58D5-9846-A45C-951E32126F2D}">
      <dgm:prSet custT="1"/>
      <dgm:spPr/>
      <dgm:t>
        <a:bodyPr/>
        <a:lstStyle/>
        <a:p>
          <a:r>
            <a:rPr lang="en-BE" sz="2200" b="0" i="0" dirty="0"/>
            <a:t>Micro-credentials</a:t>
          </a:r>
          <a:endParaRPr lang="en-BE" sz="2200" dirty="0"/>
        </a:p>
      </dgm:t>
    </dgm:pt>
    <dgm:pt modelId="{3B165883-F965-064C-9BEE-70CA0A874CAE}" type="parTrans" cxnId="{3D286B7E-EA67-9C4C-A7E5-3BE214020409}">
      <dgm:prSet/>
      <dgm:spPr/>
      <dgm:t>
        <a:bodyPr/>
        <a:lstStyle/>
        <a:p>
          <a:endParaRPr lang="en-GB"/>
        </a:p>
      </dgm:t>
    </dgm:pt>
    <dgm:pt modelId="{29DD9596-8244-0241-BD9E-43BE582E2D7B}" type="sibTrans" cxnId="{3D286B7E-EA67-9C4C-A7E5-3BE214020409}">
      <dgm:prSet/>
      <dgm:spPr/>
      <dgm:t>
        <a:bodyPr/>
        <a:lstStyle/>
        <a:p>
          <a:endParaRPr lang="en-GB"/>
        </a:p>
      </dgm:t>
    </dgm:pt>
    <dgm:pt modelId="{D2468725-5825-9345-9F1E-6D5C69319924}">
      <dgm:prSet custT="1"/>
      <dgm:spPr/>
      <dgm:t>
        <a:bodyPr/>
        <a:lstStyle/>
        <a:p>
          <a:r>
            <a:rPr lang="en-BE" sz="2200" b="0" i="0" dirty="0"/>
            <a:t>Development of qualifications</a:t>
          </a:r>
          <a:endParaRPr lang="en-BE" sz="2200" dirty="0"/>
        </a:p>
      </dgm:t>
    </dgm:pt>
    <dgm:pt modelId="{1E55B31A-9CD0-C04B-A533-A8314E0E3382}" type="parTrans" cxnId="{B7FD66B0-6369-A84A-834F-794E3E5C20C9}">
      <dgm:prSet/>
      <dgm:spPr/>
      <dgm:t>
        <a:bodyPr/>
        <a:lstStyle/>
        <a:p>
          <a:endParaRPr lang="en-GB"/>
        </a:p>
      </dgm:t>
    </dgm:pt>
    <dgm:pt modelId="{93083217-CB8F-2642-9F4C-2DE91274BC3E}" type="sibTrans" cxnId="{B7FD66B0-6369-A84A-834F-794E3E5C20C9}">
      <dgm:prSet/>
      <dgm:spPr/>
      <dgm:t>
        <a:bodyPr/>
        <a:lstStyle/>
        <a:p>
          <a:endParaRPr lang="en-GB"/>
        </a:p>
      </dgm:t>
    </dgm:pt>
    <dgm:pt modelId="{55B2BD4A-27AB-F945-8BD6-DA42471B5ABE}">
      <dgm:prSet custT="1"/>
      <dgm:spPr/>
      <dgm:t>
        <a:bodyPr/>
        <a:lstStyle/>
        <a:p>
          <a:r>
            <a:rPr lang="en-BE" sz="2200" b="0" i="0" dirty="0"/>
            <a:t>QCP training modules and leaflet</a:t>
          </a:r>
          <a:endParaRPr lang="en-BE" sz="2200" dirty="0"/>
        </a:p>
      </dgm:t>
    </dgm:pt>
    <dgm:pt modelId="{A05A839B-F757-034C-AFC0-2AD71858CC89}" type="parTrans" cxnId="{4D37859B-8DF5-7B42-A190-276EEF74CFA9}">
      <dgm:prSet/>
      <dgm:spPr/>
      <dgm:t>
        <a:bodyPr/>
        <a:lstStyle/>
        <a:p>
          <a:endParaRPr lang="en-GB"/>
        </a:p>
      </dgm:t>
    </dgm:pt>
    <dgm:pt modelId="{501FB220-0DFF-0E4A-8752-9797E13D3A34}" type="sibTrans" cxnId="{4D37859B-8DF5-7B42-A190-276EEF74CFA9}">
      <dgm:prSet/>
      <dgm:spPr/>
      <dgm:t>
        <a:bodyPr/>
        <a:lstStyle/>
        <a:p>
          <a:endParaRPr lang="en-GB"/>
        </a:p>
      </dgm:t>
    </dgm:pt>
    <dgm:pt modelId="{FB831802-5D6B-DE4F-A72B-6097833E5905}">
      <dgm:prSet custT="1"/>
      <dgm:spPr/>
      <dgm:t>
        <a:bodyPr/>
        <a:lstStyle/>
        <a:p>
          <a:r>
            <a:rPr lang="en-BE" sz="2200" b="0" i="0" dirty="0"/>
            <a:t>Green skills</a:t>
          </a:r>
          <a:endParaRPr lang="en-BE" sz="2200" dirty="0"/>
        </a:p>
      </dgm:t>
    </dgm:pt>
    <dgm:pt modelId="{B31BC805-B8A4-9043-8D24-8D21CBCBF4B4}" type="parTrans" cxnId="{DFC7BD4F-016A-2A4C-A1E5-F43975A4438D}">
      <dgm:prSet/>
      <dgm:spPr/>
      <dgm:t>
        <a:bodyPr/>
        <a:lstStyle/>
        <a:p>
          <a:endParaRPr lang="en-GB"/>
        </a:p>
      </dgm:t>
    </dgm:pt>
    <dgm:pt modelId="{3B5B9232-7740-B141-9CEE-8B90C381A26E}" type="sibTrans" cxnId="{DFC7BD4F-016A-2A4C-A1E5-F43975A4438D}">
      <dgm:prSet/>
      <dgm:spPr/>
      <dgm:t>
        <a:bodyPr/>
        <a:lstStyle/>
        <a:p>
          <a:endParaRPr lang="en-GB"/>
        </a:p>
      </dgm:t>
    </dgm:pt>
    <dgm:pt modelId="{84DEA5D2-FC60-014A-9E80-20A275CB3A8A}">
      <dgm:prSet custT="1"/>
      <dgm:spPr/>
      <dgm:t>
        <a:bodyPr/>
        <a:lstStyle/>
        <a:p>
          <a:r>
            <a:rPr lang="en-BE" sz="2200" b="0" i="0" dirty="0"/>
            <a:t>Common profiles of occupations – data driven</a:t>
          </a:r>
          <a:endParaRPr lang="en-BE" sz="2200" dirty="0"/>
        </a:p>
      </dgm:t>
    </dgm:pt>
    <dgm:pt modelId="{3A985D00-34C6-9545-9EA6-31133D769D75}" type="parTrans" cxnId="{7AB03D86-5C04-ED44-8370-11DB48BF13F1}">
      <dgm:prSet/>
      <dgm:spPr/>
      <dgm:t>
        <a:bodyPr/>
        <a:lstStyle/>
        <a:p>
          <a:endParaRPr lang="en-GB"/>
        </a:p>
      </dgm:t>
    </dgm:pt>
    <dgm:pt modelId="{D9D267E0-ECEB-0346-A317-6B649B225A2F}" type="sibTrans" cxnId="{7AB03D86-5C04-ED44-8370-11DB48BF13F1}">
      <dgm:prSet/>
      <dgm:spPr/>
      <dgm:t>
        <a:bodyPr/>
        <a:lstStyle/>
        <a:p>
          <a:endParaRPr lang="en-GB"/>
        </a:p>
      </dgm:t>
    </dgm:pt>
    <dgm:pt modelId="{A92403F8-B224-9E49-8097-6D79675735C4}">
      <dgm:prSet custT="1"/>
      <dgm:spPr>
        <a:solidFill>
          <a:schemeClr val="accent3">
            <a:lumMod val="75000"/>
          </a:schemeClr>
        </a:solidFill>
      </dgm:spPr>
      <dgm:t>
        <a:bodyPr/>
        <a:lstStyle/>
        <a:p>
          <a:r>
            <a:rPr lang="en-BE" sz="2000" b="1" i="0" dirty="0"/>
            <a:t>Surveys, Data, Tools </a:t>
          </a:r>
          <a:endParaRPr lang="en-BE" sz="2000" dirty="0"/>
        </a:p>
      </dgm:t>
    </dgm:pt>
    <dgm:pt modelId="{DD6FE194-BFE3-B744-90F6-CA4E63B28F50}" type="parTrans" cxnId="{C2C8118D-945C-034F-AA22-FC50855E55DA}">
      <dgm:prSet/>
      <dgm:spPr/>
      <dgm:t>
        <a:bodyPr/>
        <a:lstStyle/>
        <a:p>
          <a:endParaRPr lang="en-GB"/>
        </a:p>
      </dgm:t>
    </dgm:pt>
    <dgm:pt modelId="{D12D81EC-19DC-6945-B061-D4A91668BE6E}" type="sibTrans" cxnId="{C2C8118D-945C-034F-AA22-FC50855E55DA}">
      <dgm:prSet/>
      <dgm:spPr/>
      <dgm:t>
        <a:bodyPr/>
        <a:lstStyle/>
        <a:p>
          <a:endParaRPr lang="en-GB"/>
        </a:p>
      </dgm:t>
    </dgm:pt>
    <dgm:pt modelId="{11BB2A6C-0BA4-C448-B5F4-87DA77EE03AD}">
      <dgm:prSet custT="1"/>
      <dgm:spPr/>
      <dgm:t>
        <a:bodyPr/>
        <a:lstStyle/>
        <a:p>
          <a:r>
            <a:rPr lang="en-BE" sz="2200" b="0" i="0" dirty="0"/>
            <a:t>NQF </a:t>
          </a:r>
          <a:endParaRPr lang="en-BE" sz="2200" dirty="0"/>
        </a:p>
      </dgm:t>
    </dgm:pt>
    <dgm:pt modelId="{0961057E-842D-FB40-933C-1650DBCEB70E}" type="parTrans" cxnId="{C66DABA3-51A5-A943-8D5E-FFCE1EE14DF2}">
      <dgm:prSet/>
      <dgm:spPr/>
      <dgm:t>
        <a:bodyPr/>
        <a:lstStyle/>
        <a:p>
          <a:endParaRPr lang="en-GB"/>
        </a:p>
      </dgm:t>
    </dgm:pt>
    <dgm:pt modelId="{F57677A1-17FB-2147-95E4-40BC9DE37909}" type="sibTrans" cxnId="{C66DABA3-51A5-A943-8D5E-FFCE1EE14DF2}">
      <dgm:prSet/>
      <dgm:spPr/>
      <dgm:t>
        <a:bodyPr/>
        <a:lstStyle/>
        <a:p>
          <a:endParaRPr lang="en-GB"/>
        </a:p>
      </dgm:t>
    </dgm:pt>
    <dgm:pt modelId="{8521D94C-7151-2C44-93CD-ADFCD0F5A3B8}">
      <dgm:prSet custT="1"/>
      <dgm:spPr/>
      <dgm:t>
        <a:bodyPr/>
        <a:lstStyle/>
        <a:p>
          <a:r>
            <a:rPr lang="en-BE" sz="2200" b="0" i="0" dirty="0"/>
            <a:t>RPL - 2</a:t>
          </a:r>
          <a:endParaRPr lang="en-BE" sz="2200" dirty="0"/>
        </a:p>
      </dgm:t>
    </dgm:pt>
    <dgm:pt modelId="{207EECD5-1FBE-184E-BB44-5B4E60C76385}" type="parTrans" cxnId="{DC0FF9B7-E93F-BB41-90D0-3A0AC6911242}">
      <dgm:prSet/>
      <dgm:spPr/>
      <dgm:t>
        <a:bodyPr/>
        <a:lstStyle/>
        <a:p>
          <a:endParaRPr lang="en-GB"/>
        </a:p>
      </dgm:t>
    </dgm:pt>
    <dgm:pt modelId="{7310434C-CC64-E743-AA4D-DADE571BAE07}" type="sibTrans" cxnId="{DC0FF9B7-E93F-BB41-90D0-3A0AC6911242}">
      <dgm:prSet/>
      <dgm:spPr/>
      <dgm:t>
        <a:bodyPr/>
        <a:lstStyle/>
        <a:p>
          <a:endParaRPr lang="en-GB"/>
        </a:p>
      </dgm:t>
    </dgm:pt>
    <dgm:pt modelId="{7A4C4148-1847-5442-944D-2538504A4224}">
      <dgm:prSet custT="1"/>
      <dgm:spPr/>
      <dgm:t>
        <a:bodyPr/>
        <a:lstStyle/>
        <a:p>
          <a:r>
            <a:rPr lang="en-BE" sz="2200" b="0" i="0" dirty="0"/>
            <a:t>Micro-credentials – 3</a:t>
          </a:r>
          <a:endParaRPr lang="en-BE" sz="2200" dirty="0"/>
        </a:p>
      </dgm:t>
    </dgm:pt>
    <dgm:pt modelId="{D39E1379-34A2-0741-99BF-E0E9EFB624E2}" type="parTrans" cxnId="{84D99A4C-C480-7B43-A501-034F49686B0A}">
      <dgm:prSet/>
      <dgm:spPr/>
      <dgm:t>
        <a:bodyPr/>
        <a:lstStyle/>
        <a:p>
          <a:endParaRPr lang="en-GB"/>
        </a:p>
      </dgm:t>
    </dgm:pt>
    <dgm:pt modelId="{B0BE4074-3727-1A45-BC31-574DC3F49E2F}" type="sibTrans" cxnId="{84D99A4C-C480-7B43-A501-034F49686B0A}">
      <dgm:prSet/>
      <dgm:spPr/>
      <dgm:t>
        <a:bodyPr/>
        <a:lstStyle/>
        <a:p>
          <a:endParaRPr lang="en-GB"/>
        </a:p>
      </dgm:t>
    </dgm:pt>
    <dgm:pt modelId="{7E6497EA-6308-B046-8B12-E1F44D5F52BF}">
      <dgm:prSet custT="1"/>
      <dgm:spPr/>
      <dgm:t>
        <a:bodyPr/>
        <a:lstStyle/>
        <a:p>
          <a:r>
            <a:rPr lang="en-BE" sz="2200" b="0" i="0" dirty="0"/>
            <a:t>Feedback &amp; Satisfaction</a:t>
          </a:r>
          <a:endParaRPr lang="en-BE" sz="2200" dirty="0"/>
        </a:p>
      </dgm:t>
    </dgm:pt>
    <dgm:pt modelId="{4E5BC479-E0D1-374C-8CC6-921BFEBFFC53}" type="parTrans" cxnId="{CDFD4DCA-6B74-504A-A656-AC0ABDAD7870}">
      <dgm:prSet/>
      <dgm:spPr/>
      <dgm:t>
        <a:bodyPr/>
        <a:lstStyle/>
        <a:p>
          <a:endParaRPr lang="en-GB"/>
        </a:p>
      </dgm:t>
    </dgm:pt>
    <dgm:pt modelId="{B0017CAF-C0D9-DE40-BA90-640B04081DA8}" type="sibTrans" cxnId="{CDFD4DCA-6B74-504A-A656-AC0ABDAD7870}">
      <dgm:prSet/>
      <dgm:spPr/>
      <dgm:t>
        <a:bodyPr/>
        <a:lstStyle/>
        <a:p>
          <a:endParaRPr lang="en-GB"/>
        </a:p>
      </dgm:t>
    </dgm:pt>
    <dgm:pt modelId="{04CE718D-96C4-934F-88F0-8EBDF05D35F2}">
      <dgm:prSet custT="1"/>
      <dgm:spPr/>
      <dgm:t>
        <a:bodyPr/>
        <a:lstStyle/>
        <a:p>
          <a:r>
            <a:rPr lang="en-BE" sz="2200" dirty="0"/>
            <a:t>Referencing NQF-ACQF short guide</a:t>
          </a:r>
        </a:p>
      </dgm:t>
    </dgm:pt>
    <dgm:pt modelId="{72291293-9FD5-A84F-8FEC-9E2655FFE6B2}" type="parTrans" cxnId="{5CF9ADFB-15B4-7945-9B0D-7657CBCB7760}">
      <dgm:prSet/>
      <dgm:spPr/>
      <dgm:t>
        <a:bodyPr/>
        <a:lstStyle/>
        <a:p>
          <a:endParaRPr lang="en-GB"/>
        </a:p>
      </dgm:t>
    </dgm:pt>
    <dgm:pt modelId="{8DDB912F-10A1-E54E-9D61-58F1CF0FD2BB}" type="sibTrans" cxnId="{5CF9ADFB-15B4-7945-9B0D-7657CBCB7760}">
      <dgm:prSet/>
      <dgm:spPr/>
      <dgm:t>
        <a:bodyPr/>
        <a:lstStyle/>
        <a:p>
          <a:endParaRPr lang="en-GB"/>
        </a:p>
      </dgm:t>
    </dgm:pt>
    <dgm:pt modelId="{A84E085E-7831-434E-9182-1BCED5A13D2D}">
      <dgm:prSet custT="1"/>
      <dgm:spPr/>
      <dgm:t>
        <a:bodyPr/>
        <a:lstStyle/>
        <a:p>
          <a:pPr rtl="0"/>
          <a:r>
            <a:rPr lang="en-BE" sz="2200" dirty="0"/>
            <a:t>Big Data – Dashboards</a:t>
          </a:r>
        </a:p>
      </dgm:t>
    </dgm:pt>
    <dgm:pt modelId="{1B75FCFF-14CD-0748-9519-C3DD22573DFF}" type="parTrans" cxnId="{FE45AA16-79D9-8140-8ED2-CA71DEDB063A}">
      <dgm:prSet/>
      <dgm:spPr/>
      <dgm:t>
        <a:bodyPr/>
        <a:lstStyle/>
        <a:p>
          <a:endParaRPr lang="en-GB"/>
        </a:p>
      </dgm:t>
    </dgm:pt>
    <dgm:pt modelId="{215BE507-0D9C-0F4E-A0AD-1857880B42B9}" type="sibTrans" cxnId="{FE45AA16-79D9-8140-8ED2-CA71DEDB063A}">
      <dgm:prSet/>
      <dgm:spPr/>
      <dgm:t>
        <a:bodyPr/>
        <a:lstStyle/>
        <a:p>
          <a:endParaRPr lang="en-GB"/>
        </a:p>
      </dgm:t>
    </dgm:pt>
    <dgm:pt modelId="{DC6E6ACF-B9FF-B342-A5EE-B8C7B451EFF7}">
      <dgm:prSet custT="1"/>
      <dgm:spPr/>
      <dgm:t>
        <a:bodyPr/>
        <a:lstStyle/>
        <a:p>
          <a:pPr rtl="0"/>
          <a:r>
            <a:rPr lang="en-BE" sz="2200" dirty="0"/>
            <a:t>ACQF Website</a:t>
          </a:r>
        </a:p>
      </dgm:t>
    </dgm:pt>
    <dgm:pt modelId="{72096AEC-D059-CA46-8821-AACF223C9CCA}" type="parTrans" cxnId="{22A24CA4-0969-104F-8DAA-D0A7067E2FAC}">
      <dgm:prSet/>
      <dgm:spPr/>
      <dgm:t>
        <a:bodyPr/>
        <a:lstStyle/>
        <a:p>
          <a:endParaRPr lang="en-GB"/>
        </a:p>
      </dgm:t>
    </dgm:pt>
    <dgm:pt modelId="{56981F1F-1792-8B4B-805E-24C30947093A}" type="sibTrans" cxnId="{22A24CA4-0969-104F-8DAA-D0A7067E2FAC}">
      <dgm:prSet/>
      <dgm:spPr/>
      <dgm:t>
        <a:bodyPr/>
        <a:lstStyle/>
        <a:p>
          <a:endParaRPr lang="en-GB"/>
        </a:p>
      </dgm:t>
    </dgm:pt>
    <dgm:pt modelId="{752FFC1E-4D1D-1945-B854-F98ED0876CE2}">
      <dgm:prSet custT="1"/>
      <dgm:spPr/>
      <dgm:t>
        <a:bodyPr/>
        <a:lstStyle/>
        <a:p>
          <a:pPr rtl="0"/>
          <a:r>
            <a:rPr lang="en-BE" sz="2200" dirty="0"/>
            <a:t>QCP</a:t>
          </a:r>
        </a:p>
      </dgm:t>
    </dgm:pt>
    <dgm:pt modelId="{7F5DB9C1-1AF7-7D45-941D-840F567C2E1A}" type="parTrans" cxnId="{A21FC8B4-5BA8-BA46-B6A2-FA876CD8BDD8}">
      <dgm:prSet/>
      <dgm:spPr/>
      <dgm:t>
        <a:bodyPr/>
        <a:lstStyle/>
        <a:p>
          <a:endParaRPr lang="en-GB"/>
        </a:p>
      </dgm:t>
    </dgm:pt>
    <dgm:pt modelId="{C05D2BB6-6AEE-F24D-925D-69C9DAB31BDA}" type="sibTrans" cxnId="{A21FC8B4-5BA8-BA46-B6A2-FA876CD8BDD8}">
      <dgm:prSet/>
      <dgm:spPr/>
      <dgm:t>
        <a:bodyPr/>
        <a:lstStyle/>
        <a:p>
          <a:endParaRPr lang="en-GB"/>
        </a:p>
      </dgm:t>
    </dgm:pt>
    <dgm:pt modelId="{63994D16-9F2D-DC41-8549-AA04029FCF8A}">
      <dgm:prSet custT="1"/>
      <dgm:spPr/>
      <dgm:t>
        <a:bodyPr/>
        <a:lstStyle/>
        <a:p>
          <a:pPr rtl="0"/>
          <a:r>
            <a:rPr lang="en-BE" sz="2400" dirty="0"/>
            <a:t>All workshops co-hosted with </a:t>
          </a:r>
          <a:r>
            <a:rPr lang="en-GB" sz="2400" dirty="0" err="1"/>
            <a:t>NQF</a:t>
          </a:r>
          <a:r>
            <a:rPr lang="en-GB" sz="2400" dirty="0"/>
            <a:t> </a:t>
          </a:r>
          <a:r>
            <a:rPr lang="en-BE" sz="2400" dirty="0"/>
            <a:t>Authorities/ entities </a:t>
          </a:r>
        </a:p>
      </dgm:t>
    </dgm:pt>
    <dgm:pt modelId="{C5B074F1-81F1-8545-B11C-FFE399125DD1}" type="parTrans" cxnId="{7A841DFB-B346-6648-99C4-E29F64D25E64}">
      <dgm:prSet/>
      <dgm:spPr/>
      <dgm:t>
        <a:bodyPr/>
        <a:lstStyle/>
        <a:p>
          <a:endParaRPr lang="en-GB"/>
        </a:p>
      </dgm:t>
    </dgm:pt>
    <dgm:pt modelId="{97976A3C-1F09-3F42-829D-FACF17FBC34C}" type="sibTrans" cxnId="{7A841DFB-B346-6648-99C4-E29F64D25E64}">
      <dgm:prSet/>
      <dgm:spPr/>
      <dgm:t>
        <a:bodyPr/>
        <a:lstStyle/>
        <a:p>
          <a:endParaRPr lang="en-GB"/>
        </a:p>
      </dgm:t>
    </dgm:pt>
    <dgm:pt modelId="{78BE8A32-53FA-F94A-BCEA-6826BC398F04}">
      <dgm:prSet custT="1"/>
      <dgm:spPr/>
      <dgm:t>
        <a:bodyPr/>
        <a:lstStyle/>
        <a:p>
          <a:pPr rtl="0"/>
          <a:r>
            <a:rPr lang="en-BE" sz="1700" dirty="0"/>
            <a:t>Senegal: NQF</a:t>
          </a:r>
        </a:p>
      </dgm:t>
    </dgm:pt>
    <dgm:pt modelId="{D90851B7-ABE6-FF4C-818B-4B873866584E}" type="parTrans" cxnId="{CE074F26-485C-7946-A2EC-7B959A15104D}">
      <dgm:prSet/>
      <dgm:spPr/>
      <dgm:t>
        <a:bodyPr/>
        <a:lstStyle/>
        <a:p>
          <a:endParaRPr lang="en-GB"/>
        </a:p>
      </dgm:t>
    </dgm:pt>
    <dgm:pt modelId="{703C1A37-45D7-844A-AECF-DA67A63446C7}" type="sibTrans" cxnId="{CE074F26-485C-7946-A2EC-7B959A15104D}">
      <dgm:prSet/>
      <dgm:spPr/>
      <dgm:t>
        <a:bodyPr/>
        <a:lstStyle/>
        <a:p>
          <a:endParaRPr lang="en-GB"/>
        </a:p>
      </dgm:t>
    </dgm:pt>
    <dgm:pt modelId="{6A57CA18-CFA1-CF41-91FF-971685812C1C}">
      <dgm:prSet custT="1"/>
      <dgm:spPr/>
      <dgm:t>
        <a:bodyPr/>
        <a:lstStyle/>
        <a:p>
          <a:pPr rtl="0"/>
          <a:r>
            <a:rPr lang="en-BE" sz="1700" dirty="0"/>
            <a:t>Guiné-Bissau: NQF</a:t>
          </a:r>
        </a:p>
      </dgm:t>
    </dgm:pt>
    <dgm:pt modelId="{2BE7CBAE-89FB-DF4C-9F74-7A1E97D64CAC}" type="parTrans" cxnId="{73FB60A4-2801-444B-A68D-B5C90558E46A}">
      <dgm:prSet/>
      <dgm:spPr/>
      <dgm:t>
        <a:bodyPr/>
        <a:lstStyle/>
        <a:p>
          <a:endParaRPr lang="en-GB"/>
        </a:p>
      </dgm:t>
    </dgm:pt>
    <dgm:pt modelId="{D83E309F-7668-A044-8AD2-741ABD1E2285}" type="sibTrans" cxnId="{73FB60A4-2801-444B-A68D-B5C90558E46A}">
      <dgm:prSet/>
      <dgm:spPr/>
      <dgm:t>
        <a:bodyPr/>
        <a:lstStyle/>
        <a:p>
          <a:endParaRPr lang="en-GB"/>
        </a:p>
      </dgm:t>
    </dgm:pt>
    <dgm:pt modelId="{7BC2109D-D512-DC4C-BFDB-C8AB84218D34}">
      <dgm:prSet custT="1"/>
      <dgm:spPr/>
      <dgm:t>
        <a:bodyPr/>
        <a:lstStyle/>
        <a:p>
          <a:pPr rtl="0"/>
          <a:r>
            <a:rPr lang="en-BE" sz="1700" dirty="0"/>
            <a:t>DR Congo: start NQF development</a:t>
          </a:r>
        </a:p>
      </dgm:t>
    </dgm:pt>
    <dgm:pt modelId="{CC4FB590-DA9F-BD49-B579-FE4C97188A38}" type="parTrans" cxnId="{CF7D5C55-991A-6B4A-8C10-C556FA87AAF9}">
      <dgm:prSet/>
      <dgm:spPr/>
      <dgm:t>
        <a:bodyPr/>
        <a:lstStyle/>
        <a:p>
          <a:endParaRPr lang="en-GB"/>
        </a:p>
      </dgm:t>
    </dgm:pt>
    <dgm:pt modelId="{C0B73FC8-EC64-784E-B899-568250FA859E}" type="sibTrans" cxnId="{CF7D5C55-991A-6B4A-8C10-C556FA87AAF9}">
      <dgm:prSet/>
      <dgm:spPr/>
      <dgm:t>
        <a:bodyPr/>
        <a:lstStyle/>
        <a:p>
          <a:endParaRPr lang="en-GB"/>
        </a:p>
      </dgm:t>
    </dgm:pt>
    <dgm:pt modelId="{9678AD0F-60D7-224D-AF83-856B7938AC84}">
      <dgm:prSet custT="1"/>
      <dgm:spPr/>
      <dgm:t>
        <a:bodyPr/>
        <a:lstStyle/>
        <a:p>
          <a:pPr rtl="0"/>
          <a:r>
            <a:rPr lang="en-BE" sz="1700" dirty="0"/>
            <a:t>Zambia: NQF review</a:t>
          </a:r>
        </a:p>
      </dgm:t>
    </dgm:pt>
    <dgm:pt modelId="{642A0DAD-3DCB-C142-98DA-5B7F08A7F28C}" type="parTrans" cxnId="{2F4D8244-5B78-FE4E-86BA-5ECC506824AB}">
      <dgm:prSet/>
      <dgm:spPr/>
      <dgm:t>
        <a:bodyPr/>
        <a:lstStyle/>
        <a:p>
          <a:endParaRPr lang="en-GB"/>
        </a:p>
      </dgm:t>
    </dgm:pt>
    <dgm:pt modelId="{659688B8-2756-6D41-9640-61EC12B0ECF0}" type="sibTrans" cxnId="{2F4D8244-5B78-FE4E-86BA-5ECC506824AB}">
      <dgm:prSet/>
      <dgm:spPr/>
      <dgm:t>
        <a:bodyPr/>
        <a:lstStyle/>
        <a:p>
          <a:endParaRPr lang="en-GB"/>
        </a:p>
      </dgm:t>
    </dgm:pt>
    <dgm:pt modelId="{2B55AA14-8681-BE42-8B2C-DC6F3C5FC7F4}" type="pres">
      <dgm:prSet presAssocID="{362DE871-4814-8B4C-94F5-3AEA4C591A4F}" presName="Name0" presStyleCnt="0">
        <dgm:presLayoutVars>
          <dgm:dir/>
          <dgm:animLvl val="lvl"/>
          <dgm:resizeHandles val="exact"/>
        </dgm:presLayoutVars>
      </dgm:prSet>
      <dgm:spPr/>
    </dgm:pt>
    <dgm:pt modelId="{12F9A571-B51E-4A43-A741-3C84BADCAE0D}" type="pres">
      <dgm:prSet presAssocID="{3E03BA56-E45F-134F-856E-8B1CBE87CD49}" presName="composite" presStyleCnt="0"/>
      <dgm:spPr/>
    </dgm:pt>
    <dgm:pt modelId="{2A182AF2-2BD4-4240-9F4B-835629A40FE9}" type="pres">
      <dgm:prSet presAssocID="{3E03BA56-E45F-134F-856E-8B1CBE87CD49}" presName="parTx" presStyleLbl="alignNode1" presStyleIdx="0" presStyleCnt="4">
        <dgm:presLayoutVars>
          <dgm:chMax val="0"/>
          <dgm:chPref val="0"/>
          <dgm:bulletEnabled val="1"/>
        </dgm:presLayoutVars>
      </dgm:prSet>
      <dgm:spPr/>
    </dgm:pt>
    <dgm:pt modelId="{2BDEA211-8B86-1045-877B-9146AC421027}" type="pres">
      <dgm:prSet presAssocID="{3E03BA56-E45F-134F-856E-8B1CBE87CD49}" presName="desTx" presStyleLbl="alignAccFollowNode1" presStyleIdx="0" presStyleCnt="4">
        <dgm:presLayoutVars>
          <dgm:bulletEnabled val="1"/>
        </dgm:presLayoutVars>
      </dgm:prSet>
      <dgm:spPr/>
    </dgm:pt>
    <dgm:pt modelId="{87F120E1-7573-E04A-84CA-628C4644B1A7}" type="pres">
      <dgm:prSet presAssocID="{0CAC4F9A-3778-7C43-914C-E809F759663D}" presName="space" presStyleCnt="0"/>
      <dgm:spPr/>
    </dgm:pt>
    <dgm:pt modelId="{EA2782A8-150E-1548-AEE5-C5C94CA45365}" type="pres">
      <dgm:prSet presAssocID="{0F2EDD49-9B3E-7E46-8CD5-AC9C28C23E61}" presName="composite" presStyleCnt="0"/>
      <dgm:spPr/>
    </dgm:pt>
    <dgm:pt modelId="{F7D9B74C-04A8-214E-AF50-87372B981B27}" type="pres">
      <dgm:prSet presAssocID="{0F2EDD49-9B3E-7E46-8CD5-AC9C28C23E61}" presName="parTx" presStyleLbl="alignNode1" presStyleIdx="1" presStyleCnt="4">
        <dgm:presLayoutVars>
          <dgm:chMax val="0"/>
          <dgm:chPref val="0"/>
          <dgm:bulletEnabled val="1"/>
        </dgm:presLayoutVars>
      </dgm:prSet>
      <dgm:spPr/>
    </dgm:pt>
    <dgm:pt modelId="{5E35828D-1BCD-0144-9B3B-76F34A986BB2}" type="pres">
      <dgm:prSet presAssocID="{0F2EDD49-9B3E-7E46-8CD5-AC9C28C23E61}" presName="desTx" presStyleLbl="alignAccFollowNode1" presStyleIdx="1" presStyleCnt="4">
        <dgm:presLayoutVars>
          <dgm:bulletEnabled val="1"/>
        </dgm:presLayoutVars>
      </dgm:prSet>
      <dgm:spPr/>
    </dgm:pt>
    <dgm:pt modelId="{EEF63AB9-6F26-D84A-BC12-4FAA292F53CB}" type="pres">
      <dgm:prSet presAssocID="{9C5E5284-0883-9F4C-BA6B-6F0886B3D0CB}" presName="space" presStyleCnt="0"/>
      <dgm:spPr/>
    </dgm:pt>
    <dgm:pt modelId="{824887BA-636B-E44A-B871-ADC6B29181CD}" type="pres">
      <dgm:prSet presAssocID="{E1DD717A-80DB-CC40-8468-61BD70D14BC3}" presName="composite" presStyleCnt="0"/>
      <dgm:spPr/>
    </dgm:pt>
    <dgm:pt modelId="{C4DA0762-2E71-EF4F-B8EC-A8E03FAF7059}" type="pres">
      <dgm:prSet presAssocID="{E1DD717A-80DB-CC40-8468-61BD70D14BC3}" presName="parTx" presStyleLbl="alignNode1" presStyleIdx="2" presStyleCnt="4">
        <dgm:presLayoutVars>
          <dgm:chMax val="0"/>
          <dgm:chPref val="0"/>
          <dgm:bulletEnabled val="1"/>
        </dgm:presLayoutVars>
      </dgm:prSet>
      <dgm:spPr/>
    </dgm:pt>
    <dgm:pt modelId="{CAD81125-6486-D04A-85D0-DCAE04FD26F8}" type="pres">
      <dgm:prSet presAssocID="{E1DD717A-80DB-CC40-8468-61BD70D14BC3}" presName="desTx" presStyleLbl="alignAccFollowNode1" presStyleIdx="2" presStyleCnt="4">
        <dgm:presLayoutVars>
          <dgm:bulletEnabled val="1"/>
        </dgm:presLayoutVars>
      </dgm:prSet>
      <dgm:spPr/>
    </dgm:pt>
    <dgm:pt modelId="{5F463FED-0B06-774E-A956-F8D3644F51DF}" type="pres">
      <dgm:prSet presAssocID="{BE113C4D-E1E9-2246-8BE9-EF9141EF1BEC}" presName="space" presStyleCnt="0"/>
      <dgm:spPr/>
    </dgm:pt>
    <dgm:pt modelId="{D15D0CE3-A974-5F4E-9C13-0A39C7C47A28}" type="pres">
      <dgm:prSet presAssocID="{A92403F8-B224-9E49-8097-6D79675735C4}" presName="composite" presStyleCnt="0"/>
      <dgm:spPr/>
    </dgm:pt>
    <dgm:pt modelId="{1ED48DE2-1A34-4548-8920-884095178B67}" type="pres">
      <dgm:prSet presAssocID="{A92403F8-B224-9E49-8097-6D79675735C4}" presName="parTx" presStyleLbl="alignNode1" presStyleIdx="3" presStyleCnt="4">
        <dgm:presLayoutVars>
          <dgm:chMax val="0"/>
          <dgm:chPref val="0"/>
          <dgm:bulletEnabled val="1"/>
        </dgm:presLayoutVars>
      </dgm:prSet>
      <dgm:spPr/>
    </dgm:pt>
    <dgm:pt modelId="{88AD30C8-929D-5442-A4D5-7B93E4D8CC34}" type="pres">
      <dgm:prSet presAssocID="{A92403F8-B224-9E49-8097-6D79675735C4}" presName="desTx" presStyleLbl="alignAccFollowNode1" presStyleIdx="3" presStyleCnt="4">
        <dgm:presLayoutVars>
          <dgm:bulletEnabled val="1"/>
        </dgm:presLayoutVars>
      </dgm:prSet>
      <dgm:spPr/>
    </dgm:pt>
  </dgm:ptLst>
  <dgm:cxnLst>
    <dgm:cxn modelId="{BDD97600-1FE5-704B-A18B-DDE0306D218A}" type="presOf" srcId="{B2E0C530-D7F0-574D-B72F-899F08F32093}" destId="{5E35828D-1BCD-0144-9B3B-76F34A986BB2}" srcOrd="0" destOrd="9" presId="urn:microsoft.com/office/officeart/2005/8/layout/hList1"/>
    <dgm:cxn modelId="{2AF09B03-C700-204C-884C-058DAB52B97E}" type="presOf" srcId="{A9F1A5F5-E1A2-1242-866A-705BF84CE8D1}" destId="{5E35828D-1BCD-0144-9B3B-76F34A986BB2}" srcOrd="0" destOrd="5" presId="urn:microsoft.com/office/officeart/2005/8/layout/hList1"/>
    <dgm:cxn modelId="{98B24A06-1CC8-0248-A18C-D36A8C0A9E10}" srcId="{362DE871-4814-8B4C-94F5-3AEA4C591A4F}" destId="{3E03BA56-E45F-134F-856E-8B1CBE87CD49}" srcOrd="0" destOrd="0" parTransId="{35863055-23C4-ED47-8F4D-101FDDF26625}" sibTransId="{0CAC4F9A-3778-7C43-914C-E809F759663D}"/>
    <dgm:cxn modelId="{DE60A206-78F7-6048-B745-C5203A293EBF}" srcId="{E1DD717A-80DB-CC40-8468-61BD70D14BC3}" destId="{3E257D76-C0C2-E147-9535-23382A5F5474}" srcOrd="0" destOrd="0" parTransId="{2EEC864C-7E50-8144-9CCE-60DA2DDE352F}" sibTransId="{0570372C-93DE-2A44-AE13-9C2CB5D33344}"/>
    <dgm:cxn modelId="{FCBA620B-31D3-8445-8F58-7EC08E31848A}" type="presOf" srcId="{8260D960-12F3-E64B-A7A3-FB320A7C08CC}" destId="{2BDEA211-8B86-1045-877B-9146AC421027}" srcOrd="0" destOrd="3" presId="urn:microsoft.com/office/officeart/2005/8/layout/hList1"/>
    <dgm:cxn modelId="{88517E0D-51D4-8C44-8E81-E29B0B8F3581}" srcId="{0F2EDD49-9B3E-7E46-8CD5-AC9C28C23E61}" destId="{B6BC1C7E-6014-7F44-97F9-598AAAEF4052}" srcOrd="3" destOrd="0" parTransId="{E55040B0-C629-C843-AC7A-26BE5E94C259}" sibTransId="{8B9B3DA0-56AB-ED48-A432-DCB795CE7B48}"/>
    <dgm:cxn modelId="{13176011-0869-784D-BBC3-A93B0A4895CA}" type="presOf" srcId="{7BC2109D-D512-DC4C-BFDB-C8AB84218D34}" destId="{5E35828D-1BCD-0144-9B3B-76F34A986BB2}" srcOrd="0" destOrd="1" presId="urn:microsoft.com/office/officeart/2005/8/layout/hList1"/>
    <dgm:cxn modelId="{5940CB14-8D5A-4348-A98B-10929BBCF5FE}" type="presOf" srcId="{11BB2A6C-0BA4-C448-B5F4-87DA77EE03AD}" destId="{88AD30C8-929D-5442-A4D5-7B93E4D8CC34}" srcOrd="0" destOrd="0" presId="urn:microsoft.com/office/officeart/2005/8/layout/hList1"/>
    <dgm:cxn modelId="{FE45AA16-79D9-8140-8ED2-CA71DEDB063A}" srcId="{A92403F8-B224-9E49-8097-6D79675735C4}" destId="{A84E085E-7831-434E-9182-1BCED5A13D2D}" srcOrd="4" destOrd="0" parTransId="{1B75FCFF-14CD-0748-9519-C3DD22573DFF}" sibTransId="{215BE507-0D9C-0F4E-A0AD-1857880B42B9}"/>
    <dgm:cxn modelId="{4AF45424-8088-2644-92C2-2B239B4EA7A5}" type="presOf" srcId="{A00670FD-3F4A-BE4D-A4A3-06D3E1DABC8B}" destId="{2BDEA211-8B86-1045-877B-9146AC421027}" srcOrd="0" destOrd="1" presId="urn:microsoft.com/office/officeart/2005/8/layout/hList1"/>
    <dgm:cxn modelId="{CE074F26-485C-7946-A2EC-7B959A15104D}" srcId="{0F2EDD49-9B3E-7E46-8CD5-AC9C28C23E61}" destId="{78BE8A32-53FA-F94A-BCEA-6826BC398F04}" srcOrd="6" destOrd="0" parTransId="{D90851B7-ABE6-FF4C-818B-4B873866584E}" sibTransId="{703C1A37-45D7-844A-AECF-DA67A63446C7}"/>
    <dgm:cxn modelId="{93AF812D-1FC9-384C-978A-BC2ADA0FA778}" type="presOf" srcId="{362DE871-4814-8B4C-94F5-3AEA4C591A4F}" destId="{2B55AA14-8681-BE42-8B2C-DC6F3C5FC7F4}" srcOrd="0" destOrd="0" presId="urn:microsoft.com/office/officeart/2005/8/layout/hList1"/>
    <dgm:cxn modelId="{0107323D-A2A1-8A43-A0B6-51FC1280EA49}" srcId="{0F2EDD49-9B3E-7E46-8CD5-AC9C28C23E61}" destId="{C55845FF-1A93-794F-94FF-FA1F6E77BBBF}" srcOrd="7" destOrd="0" parTransId="{EF3966B3-328D-EB4F-B1D0-609D1565B6EC}" sibTransId="{75AA86E9-7149-8544-927E-6E9F5EC74F4A}"/>
    <dgm:cxn modelId="{51759B5E-956E-E548-B1DD-162FC1BE325B}" srcId="{3E03BA56-E45F-134F-856E-8B1CBE87CD49}" destId="{8260D960-12F3-E64B-A7A3-FB320A7C08CC}" srcOrd="3" destOrd="0" parTransId="{F72E7EEC-F1DB-9D46-940A-031C7C39274D}" sibTransId="{EDA66459-3E87-DE48-8FF0-CCA963F8FA3C}"/>
    <dgm:cxn modelId="{DEE91160-370A-0547-A99A-E7E9088C44EB}" srcId="{0F2EDD49-9B3E-7E46-8CD5-AC9C28C23E61}" destId="{A9F1A5F5-E1A2-1242-866A-705BF84CE8D1}" srcOrd="5" destOrd="0" parTransId="{556C88CC-930E-AB4E-821F-51305DF7B64C}" sibTransId="{F5ABECD5-E130-AA4B-94DC-CA8D48B64CAE}"/>
    <dgm:cxn modelId="{A75FA760-4372-8B43-84B9-F5EE152DBC8B}" type="presOf" srcId="{DFE4EA44-EB0A-0244-94A0-10F768B3E124}" destId="{5E35828D-1BCD-0144-9B3B-76F34A986BB2}" srcOrd="0" destOrd="8" presId="urn:microsoft.com/office/officeart/2005/8/layout/hList1"/>
    <dgm:cxn modelId="{2F4D8244-5B78-FE4E-86BA-5ECC506824AB}" srcId="{0F2EDD49-9B3E-7E46-8CD5-AC9C28C23E61}" destId="{9678AD0F-60D7-224D-AF83-856B7938AC84}" srcOrd="10" destOrd="0" parTransId="{642A0DAD-3DCB-C142-98DA-5B7F08A7F28C}" sibTransId="{659688B8-2756-6D41-9640-61EC12B0ECF0}"/>
    <dgm:cxn modelId="{9A580F45-825C-B242-93A6-9AEA8B27B870}" srcId="{0F2EDD49-9B3E-7E46-8CD5-AC9C28C23E61}" destId="{B2E0C530-D7F0-574D-B72F-899F08F32093}" srcOrd="9" destOrd="0" parTransId="{728D2C2C-2790-CE48-B943-19C9E0B4549A}" sibTransId="{D6A2CE60-B74F-ED4E-9E4D-427A15E4EAFC}"/>
    <dgm:cxn modelId="{7D943265-60BA-C946-AABA-23140AEAB707}" type="presOf" srcId="{7A4C4148-1847-5442-944D-2538504A4224}" destId="{88AD30C8-929D-5442-A4D5-7B93E4D8CC34}" srcOrd="0" destOrd="2" presId="urn:microsoft.com/office/officeart/2005/8/layout/hList1"/>
    <dgm:cxn modelId="{8F967965-4C2D-024D-8186-2334B26CED17}" type="presOf" srcId="{9FEB2348-2CF6-4D43-9B10-CB0B9A4E2A25}" destId="{5E35828D-1BCD-0144-9B3B-76F34A986BB2}" srcOrd="0" destOrd="2" presId="urn:microsoft.com/office/officeart/2005/8/layout/hList1"/>
    <dgm:cxn modelId="{7E34EA4A-B2F4-934D-ACA0-84B1D5D65BB3}" type="presOf" srcId="{6A57CA18-CFA1-CF41-91FF-971685812C1C}" destId="{5E35828D-1BCD-0144-9B3B-76F34A986BB2}" srcOrd="0" destOrd="4" presId="urn:microsoft.com/office/officeart/2005/8/layout/hList1"/>
    <dgm:cxn modelId="{596C724C-629F-B04F-996E-AD542E554140}" type="presOf" srcId="{63994D16-9F2D-DC41-8549-AA04029FCF8A}" destId="{2BDEA211-8B86-1045-877B-9146AC421027}" srcOrd="0" destOrd="4" presId="urn:microsoft.com/office/officeart/2005/8/layout/hList1"/>
    <dgm:cxn modelId="{84D99A4C-C480-7B43-A501-034F49686B0A}" srcId="{A92403F8-B224-9E49-8097-6D79675735C4}" destId="{7A4C4148-1847-5442-944D-2538504A4224}" srcOrd="2" destOrd="0" parTransId="{D39E1379-34A2-0741-99BF-E0E9EFB624E2}" sibTransId="{B0BE4074-3727-1A45-BC31-574DC3F49E2F}"/>
    <dgm:cxn modelId="{DFC7BD4F-016A-2A4C-A1E5-F43975A4438D}" srcId="{E1DD717A-80DB-CC40-8468-61BD70D14BC3}" destId="{FB831802-5D6B-DE4F-A72B-6097833E5905}" srcOrd="5" destOrd="0" parTransId="{B31BC805-B8A4-9043-8D24-8D21CBCBF4B4}" sibTransId="{3B5B9232-7740-B141-9CEE-8B90C381A26E}"/>
    <dgm:cxn modelId="{D3123B51-018F-FB4E-A25F-405F99AD3B30}" type="presOf" srcId="{61AB263D-BF7E-0A48-840B-118CC645DF9E}" destId="{5E35828D-1BCD-0144-9B3B-76F34A986BB2}" srcOrd="0" destOrd="0" presId="urn:microsoft.com/office/officeart/2005/8/layout/hList1"/>
    <dgm:cxn modelId="{6503DB53-1EA3-3B47-B6A2-2243748428E9}" type="presOf" srcId="{04CE718D-96C4-934F-88F0-8EBDF05D35F2}" destId="{CAD81125-6486-D04A-85D0-DCAE04FD26F8}" srcOrd="0" destOrd="2" presId="urn:microsoft.com/office/officeart/2005/8/layout/hList1"/>
    <dgm:cxn modelId="{CF7D5C55-991A-6B4A-8C10-C556FA87AAF9}" srcId="{0F2EDD49-9B3E-7E46-8CD5-AC9C28C23E61}" destId="{7BC2109D-D512-DC4C-BFDB-C8AB84218D34}" srcOrd="1" destOrd="0" parTransId="{CC4FB590-DA9F-BD49-B579-FE4C97188A38}" sibTransId="{C0B73FC8-EC64-784E-B899-568250FA859E}"/>
    <dgm:cxn modelId="{924A8155-376D-2F44-A285-B266AF1C7674}" srcId="{3E03BA56-E45F-134F-856E-8B1CBE87CD49}" destId="{A00670FD-3F4A-BE4D-A4A3-06D3E1DABC8B}" srcOrd="1" destOrd="0" parTransId="{809023FA-2FA9-3F47-A7B8-BD5DA739A2DA}" sibTransId="{1FC80BBC-A5FF-704A-BC94-313DC2A27BC8}"/>
    <dgm:cxn modelId="{AA807478-020E-3045-9261-36BBFD59B806}" type="presOf" srcId="{DC6E6ACF-B9FF-B342-A5EE-B8C7B451EFF7}" destId="{88AD30C8-929D-5442-A4D5-7B93E4D8CC34}" srcOrd="0" destOrd="5" presId="urn:microsoft.com/office/officeart/2005/8/layout/hList1"/>
    <dgm:cxn modelId="{0F80ED78-3F61-234B-8336-1E647EAD8357}" type="presOf" srcId="{78BE8A32-53FA-F94A-BCEA-6826BC398F04}" destId="{5E35828D-1BCD-0144-9B3B-76F34A986BB2}" srcOrd="0" destOrd="6" presId="urn:microsoft.com/office/officeart/2005/8/layout/hList1"/>
    <dgm:cxn modelId="{D4A5FE58-26F4-424A-8D23-53D4A261223A}" srcId="{362DE871-4814-8B4C-94F5-3AEA4C591A4F}" destId="{E1DD717A-80DB-CC40-8468-61BD70D14BC3}" srcOrd="2" destOrd="0" parTransId="{8050C191-212F-904E-84CB-8DF349411361}" sibTransId="{BE113C4D-E1E9-2246-8BE9-EF9141EF1BEC}"/>
    <dgm:cxn modelId="{CB9B5C7D-48D9-F943-8A78-0383E28DFD18}" type="presOf" srcId="{55B2BD4A-27AB-F945-8BD6-DA42471B5ABE}" destId="{CAD81125-6486-D04A-85D0-DCAE04FD26F8}" srcOrd="0" destOrd="4" presId="urn:microsoft.com/office/officeart/2005/8/layout/hList1"/>
    <dgm:cxn modelId="{3D286B7E-EA67-9C4C-A7E5-3BE214020409}" srcId="{E1DD717A-80DB-CC40-8468-61BD70D14BC3}" destId="{4521F1C6-58D5-9846-A45C-951E32126F2D}" srcOrd="1" destOrd="0" parTransId="{3B165883-F965-064C-9BEE-70CA0A874CAE}" sibTransId="{29DD9596-8244-0241-BD9E-43BE582E2D7B}"/>
    <dgm:cxn modelId="{CBF7AF80-53A9-D64E-9150-F7B7BA34BBCC}" type="presOf" srcId="{7E6497EA-6308-B046-8B12-E1F44D5F52BF}" destId="{88AD30C8-929D-5442-A4D5-7B93E4D8CC34}" srcOrd="0" destOrd="3" presId="urn:microsoft.com/office/officeart/2005/8/layout/hList1"/>
    <dgm:cxn modelId="{7AB03D86-5C04-ED44-8370-11DB48BF13F1}" srcId="{E1DD717A-80DB-CC40-8468-61BD70D14BC3}" destId="{84DEA5D2-FC60-014A-9E80-20A275CB3A8A}" srcOrd="6" destOrd="0" parTransId="{3A985D00-34C6-9545-9EA6-31133D769D75}" sibTransId="{D9D267E0-ECEB-0346-A317-6B649B225A2F}"/>
    <dgm:cxn modelId="{4695CB86-A193-1C48-B8F7-79C5DBB621C4}" type="presOf" srcId="{752FFC1E-4D1D-1945-B854-F98ED0876CE2}" destId="{88AD30C8-929D-5442-A4D5-7B93E4D8CC34}" srcOrd="0" destOrd="6" presId="urn:microsoft.com/office/officeart/2005/8/layout/hList1"/>
    <dgm:cxn modelId="{C3405A88-8B40-6C47-8DC1-CBC3F4522DB5}" type="presOf" srcId="{3E03BA56-E45F-134F-856E-8B1CBE87CD49}" destId="{2A182AF2-2BD4-4240-9F4B-835629A40FE9}" srcOrd="0" destOrd="0" presId="urn:microsoft.com/office/officeart/2005/8/layout/hList1"/>
    <dgm:cxn modelId="{71D65689-3F72-7C41-AB53-6F51846BA861}" type="presOf" srcId="{A92403F8-B224-9E49-8097-6D79675735C4}" destId="{1ED48DE2-1A34-4548-8920-884095178B67}" srcOrd="0" destOrd="0" presId="urn:microsoft.com/office/officeart/2005/8/layout/hList1"/>
    <dgm:cxn modelId="{F5C8018C-D6F8-E54C-A819-AF3DB15B29F9}" srcId="{0F2EDD49-9B3E-7E46-8CD5-AC9C28C23E61}" destId="{61AB263D-BF7E-0A48-840B-118CC645DF9E}" srcOrd="0" destOrd="0" parTransId="{F7B8D24E-3F0B-494C-9140-7971FF5D9863}" sibTransId="{3E6D47C6-CE7C-C34E-9F4B-3FA3DFEE56A7}"/>
    <dgm:cxn modelId="{C2C8118D-945C-034F-AA22-FC50855E55DA}" srcId="{362DE871-4814-8B4C-94F5-3AEA4C591A4F}" destId="{A92403F8-B224-9E49-8097-6D79675735C4}" srcOrd="3" destOrd="0" parTransId="{DD6FE194-BFE3-B744-90F6-CA4E63B28F50}" sibTransId="{D12D81EC-19DC-6945-B061-D4A91668BE6E}"/>
    <dgm:cxn modelId="{34530E94-9492-AB43-BE45-1E357B1D23FD}" srcId="{3E03BA56-E45F-134F-856E-8B1CBE87CD49}" destId="{212C97DD-A5C2-5B4B-B855-E9CA117AE219}" srcOrd="2" destOrd="0" parTransId="{B15A1280-E9E1-AF48-84C2-7EF4EE96BEF6}" sibTransId="{7A74A4A9-F8DE-8343-AC7C-2EDDEE89BD98}"/>
    <dgm:cxn modelId="{BC8D6694-6E00-BF46-9205-CA00F04BD831}" srcId="{0F2EDD49-9B3E-7E46-8CD5-AC9C28C23E61}" destId="{9FEB2348-2CF6-4D43-9B10-CB0B9A4E2A25}" srcOrd="2" destOrd="0" parTransId="{10C79FCA-16C2-0445-9D47-FF6D35E930BA}" sibTransId="{24FA8441-AB45-DB47-A73D-C5C5EC5D12BD}"/>
    <dgm:cxn modelId="{F3744597-FF88-F443-B09D-CD0044913664}" type="presOf" srcId="{B263B99F-1C2D-B249-9054-E2A5624B0997}" destId="{2BDEA211-8B86-1045-877B-9146AC421027}" srcOrd="0" destOrd="0" presId="urn:microsoft.com/office/officeart/2005/8/layout/hList1"/>
    <dgm:cxn modelId="{4D37859B-8DF5-7B42-A190-276EEF74CFA9}" srcId="{E1DD717A-80DB-CC40-8468-61BD70D14BC3}" destId="{55B2BD4A-27AB-F945-8BD6-DA42471B5ABE}" srcOrd="4" destOrd="0" parTransId="{A05A839B-F757-034C-AFC0-2AD71858CC89}" sibTransId="{501FB220-0DFF-0E4A-8752-9797E13D3A34}"/>
    <dgm:cxn modelId="{C66DABA3-51A5-A943-8D5E-FFCE1EE14DF2}" srcId="{A92403F8-B224-9E49-8097-6D79675735C4}" destId="{11BB2A6C-0BA4-C448-B5F4-87DA77EE03AD}" srcOrd="0" destOrd="0" parTransId="{0961057E-842D-FB40-933C-1650DBCEB70E}" sibTransId="{F57677A1-17FB-2147-95E4-40BC9DE37909}"/>
    <dgm:cxn modelId="{73FB60A4-2801-444B-A68D-B5C90558E46A}" srcId="{0F2EDD49-9B3E-7E46-8CD5-AC9C28C23E61}" destId="{6A57CA18-CFA1-CF41-91FF-971685812C1C}" srcOrd="4" destOrd="0" parTransId="{2BE7CBAE-89FB-DF4C-9F74-7A1E97D64CAC}" sibTransId="{D83E309F-7668-A044-8AD2-741ABD1E2285}"/>
    <dgm:cxn modelId="{22A24CA4-0969-104F-8DAA-D0A7067E2FAC}" srcId="{A92403F8-B224-9E49-8097-6D79675735C4}" destId="{DC6E6ACF-B9FF-B342-A5EE-B8C7B451EFF7}" srcOrd="5" destOrd="0" parTransId="{72096AEC-D059-CA46-8821-AACF223C9CCA}" sibTransId="{56981F1F-1792-8B4B-805E-24C30947093A}"/>
    <dgm:cxn modelId="{00780EA5-3DF7-A940-B99F-2A2F91971262}" type="presOf" srcId="{0F2EDD49-9B3E-7E46-8CD5-AC9C28C23E61}" destId="{F7D9B74C-04A8-214E-AF50-87372B981B27}" srcOrd="0" destOrd="0" presId="urn:microsoft.com/office/officeart/2005/8/layout/hList1"/>
    <dgm:cxn modelId="{835763B0-94AC-3D42-A1E2-13957F0E5461}" type="presOf" srcId="{E1DD717A-80DB-CC40-8468-61BD70D14BC3}" destId="{C4DA0762-2E71-EF4F-B8EC-A8E03FAF7059}" srcOrd="0" destOrd="0" presId="urn:microsoft.com/office/officeart/2005/8/layout/hList1"/>
    <dgm:cxn modelId="{B7FD66B0-6369-A84A-834F-794E3E5C20C9}" srcId="{E1DD717A-80DB-CC40-8468-61BD70D14BC3}" destId="{D2468725-5825-9345-9F1E-6D5C69319924}" srcOrd="3" destOrd="0" parTransId="{1E55B31A-9CD0-C04B-A533-A8314E0E3382}" sibTransId="{93083217-CB8F-2642-9F4C-2DE91274BC3E}"/>
    <dgm:cxn modelId="{A05D8FB2-6872-4044-9C86-1A83AFAFADA3}" type="presOf" srcId="{3E257D76-C0C2-E147-9535-23382A5F5474}" destId="{CAD81125-6486-D04A-85D0-DCAE04FD26F8}" srcOrd="0" destOrd="0" presId="urn:microsoft.com/office/officeart/2005/8/layout/hList1"/>
    <dgm:cxn modelId="{B44BA6B4-EB4C-BA4A-BC68-0F77C07D6383}" type="presOf" srcId="{212C97DD-A5C2-5B4B-B855-E9CA117AE219}" destId="{2BDEA211-8B86-1045-877B-9146AC421027}" srcOrd="0" destOrd="2" presId="urn:microsoft.com/office/officeart/2005/8/layout/hList1"/>
    <dgm:cxn modelId="{A21FC8B4-5BA8-BA46-B6A2-FA876CD8BDD8}" srcId="{A92403F8-B224-9E49-8097-6D79675735C4}" destId="{752FFC1E-4D1D-1945-B854-F98ED0876CE2}" srcOrd="6" destOrd="0" parTransId="{7F5DB9C1-1AF7-7D45-941D-840F567C2E1A}" sibTransId="{C05D2BB6-6AEE-F24D-925D-69C9DAB31BDA}"/>
    <dgm:cxn modelId="{64940AB5-5699-FE43-998C-A6A88D15576D}" type="presOf" srcId="{4521F1C6-58D5-9846-A45C-951E32126F2D}" destId="{CAD81125-6486-D04A-85D0-DCAE04FD26F8}" srcOrd="0" destOrd="1" presId="urn:microsoft.com/office/officeart/2005/8/layout/hList1"/>
    <dgm:cxn modelId="{DC0FF9B7-E93F-BB41-90D0-3A0AC6911242}" srcId="{A92403F8-B224-9E49-8097-6D79675735C4}" destId="{8521D94C-7151-2C44-93CD-ADFCD0F5A3B8}" srcOrd="1" destOrd="0" parTransId="{207EECD5-1FBE-184E-BB44-5B4E60C76385}" sibTransId="{7310434C-CC64-E743-AA4D-DADE571BAE07}"/>
    <dgm:cxn modelId="{9DA88EBE-F430-F84E-B148-5C691BAB69E9}" srcId="{0F2EDD49-9B3E-7E46-8CD5-AC9C28C23E61}" destId="{DFE4EA44-EB0A-0244-94A0-10F768B3E124}" srcOrd="8" destOrd="0" parTransId="{A1423E4C-3645-4640-8F1A-440387629B2B}" sibTransId="{79F5D20E-BF5A-E341-AE28-6F0D08F3D11A}"/>
    <dgm:cxn modelId="{44B30AC1-43C5-934A-BD49-30DE64522D03}" type="presOf" srcId="{8521D94C-7151-2C44-93CD-ADFCD0F5A3B8}" destId="{88AD30C8-929D-5442-A4D5-7B93E4D8CC34}" srcOrd="0" destOrd="1" presId="urn:microsoft.com/office/officeart/2005/8/layout/hList1"/>
    <dgm:cxn modelId="{CAB2DDC1-CF8E-B740-8EEA-7DAA1DCEC968}" type="presOf" srcId="{FB831802-5D6B-DE4F-A72B-6097833E5905}" destId="{CAD81125-6486-D04A-85D0-DCAE04FD26F8}" srcOrd="0" destOrd="5" presId="urn:microsoft.com/office/officeart/2005/8/layout/hList1"/>
    <dgm:cxn modelId="{B1436DC4-B5C2-7B41-84D9-AEBBB4CDED00}" type="presOf" srcId="{D2468725-5825-9345-9F1E-6D5C69319924}" destId="{CAD81125-6486-D04A-85D0-DCAE04FD26F8}" srcOrd="0" destOrd="3" presId="urn:microsoft.com/office/officeart/2005/8/layout/hList1"/>
    <dgm:cxn modelId="{2FBEB2C9-CAC2-4241-B060-FAF6B2336A5A}" srcId="{362DE871-4814-8B4C-94F5-3AEA4C591A4F}" destId="{0F2EDD49-9B3E-7E46-8CD5-AC9C28C23E61}" srcOrd="1" destOrd="0" parTransId="{A783978F-4686-584C-9848-09BCB53D5EAA}" sibTransId="{9C5E5284-0883-9F4C-BA6B-6F0886B3D0CB}"/>
    <dgm:cxn modelId="{CDFD4DCA-6B74-504A-A656-AC0ABDAD7870}" srcId="{A92403F8-B224-9E49-8097-6D79675735C4}" destId="{7E6497EA-6308-B046-8B12-E1F44D5F52BF}" srcOrd="3" destOrd="0" parTransId="{4E5BC479-E0D1-374C-8CC6-921BFEBFFC53}" sibTransId="{B0017CAF-C0D9-DE40-BA90-640B04081DA8}"/>
    <dgm:cxn modelId="{E82F89CB-B3E8-6D49-8998-D1FA2DADED2D}" srcId="{3E03BA56-E45F-134F-856E-8B1CBE87CD49}" destId="{B263B99F-1C2D-B249-9054-E2A5624B0997}" srcOrd="0" destOrd="0" parTransId="{F00E22D9-56EE-A841-A59E-C5942F475FCC}" sibTransId="{5EA34805-9A70-6643-A7EA-8C55247EF08A}"/>
    <dgm:cxn modelId="{5B1707D1-DFDA-484A-9379-1D8D1BF3F3BA}" type="presOf" srcId="{B6BC1C7E-6014-7F44-97F9-598AAAEF4052}" destId="{5E35828D-1BCD-0144-9B3B-76F34A986BB2}" srcOrd="0" destOrd="3" presId="urn:microsoft.com/office/officeart/2005/8/layout/hList1"/>
    <dgm:cxn modelId="{6463F3DA-302F-0D46-A41A-77F598F410D8}" type="presOf" srcId="{C55845FF-1A93-794F-94FF-FA1F6E77BBBF}" destId="{5E35828D-1BCD-0144-9B3B-76F34A986BB2}" srcOrd="0" destOrd="7" presId="urn:microsoft.com/office/officeart/2005/8/layout/hList1"/>
    <dgm:cxn modelId="{52EB48E9-7FED-A042-8228-C13F37A71F6B}" type="presOf" srcId="{84DEA5D2-FC60-014A-9E80-20A275CB3A8A}" destId="{CAD81125-6486-D04A-85D0-DCAE04FD26F8}" srcOrd="0" destOrd="6" presId="urn:microsoft.com/office/officeart/2005/8/layout/hList1"/>
    <dgm:cxn modelId="{A1DBEEEC-13FF-504F-89AA-A9C5CBF81B32}" type="presOf" srcId="{9678AD0F-60D7-224D-AF83-856B7938AC84}" destId="{5E35828D-1BCD-0144-9B3B-76F34A986BB2}" srcOrd="0" destOrd="10" presId="urn:microsoft.com/office/officeart/2005/8/layout/hList1"/>
    <dgm:cxn modelId="{7A841DFB-B346-6648-99C4-E29F64D25E64}" srcId="{3E03BA56-E45F-134F-856E-8B1CBE87CD49}" destId="{63994D16-9F2D-DC41-8549-AA04029FCF8A}" srcOrd="4" destOrd="0" parTransId="{C5B074F1-81F1-8545-B11C-FFE399125DD1}" sibTransId="{97976A3C-1F09-3F42-829D-FACF17FBC34C}"/>
    <dgm:cxn modelId="{5CF9ADFB-15B4-7945-9B0D-7657CBCB7760}" srcId="{E1DD717A-80DB-CC40-8468-61BD70D14BC3}" destId="{04CE718D-96C4-934F-88F0-8EBDF05D35F2}" srcOrd="2" destOrd="0" parTransId="{72291293-9FD5-A84F-8FEC-9E2655FFE6B2}" sibTransId="{8DDB912F-10A1-E54E-9D61-58F1CF0FD2BB}"/>
    <dgm:cxn modelId="{88D6DCFD-1366-4741-B0FD-3861CEB7B47B}" type="presOf" srcId="{A84E085E-7831-434E-9182-1BCED5A13D2D}" destId="{88AD30C8-929D-5442-A4D5-7B93E4D8CC34}" srcOrd="0" destOrd="4" presId="urn:microsoft.com/office/officeart/2005/8/layout/hList1"/>
    <dgm:cxn modelId="{4DA8EFD9-8E92-6542-80A8-479D47470EAE}" type="presParOf" srcId="{2B55AA14-8681-BE42-8B2C-DC6F3C5FC7F4}" destId="{12F9A571-B51E-4A43-A741-3C84BADCAE0D}" srcOrd="0" destOrd="0" presId="urn:microsoft.com/office/officeart/2005/8/layout/hList1"/>
    <dgm:cxn modelId="{9858050E-F672-F742-8DBF-E1FCC7E8C616}" type="presParOf" srcId="{12F9A571-B51E-4A43-A741-3C84BADCAE0D}" destId="{2A182AF2-2BD4-4240-9F4B-835629A40FE9}" srcOrd="0" destOrd="0" presId="urn:microsoft.com/office/officeart/2005/8/layout/hList1"/>
    <dgm:cxn modelId="{B268B957-6683-E546-857F-CC8A4D9EC517}" type="presParOf" srcId="{12F9A571-B51E-4A43-A741-3C84BADCAE0D}" destId="{2BDEA211-8B86-1045-877B-9146AC421027}" srcOrd="1" destOrd="0" presId="urn:microsoft.com/office/officeart/2005/8/layout/hList1"/>
    <dgm:cxn modelId="{525E6C8D-5E0E-DA46-9C14-5D09B8DE849A}" type="presParOf" srcId="{2B55AA14-8681-BE42-8B2C-DC6F3C5FC7F4}" destId="{87F120E1-7573-E04A-84CA-628C4644B1A7}" srcOrd="1" destOrd="0" presId="urn:microsoft.com/office/officeart/2005/8/layout/hList1"/>
    <dgm:cxn modelId="{1956F561-EF2B-3D47-BDD7-E9D9F9EE635E}" type="presParOf" srcId="{2B55AA14-8681-BE42-8B2C-DC6F3C5FC7F4}" destId="{EA2782A8-150E-1548-AEE5-C5C94CA45365}" srcOrd="2" destOrd="0" presId="urn:microsoft.com/office/officeart/2005/8/layout/hList1"/>
    <dgm:cxn modelId="{9C698766-A902-C94A-9636-3145F44DA3A0}" type="presParOf" srcId="{EA2782A8-150E-1548-AEE5-C5C94CA45365}" destId="{F7D9B74C-04A8-214E-AF50-87372B981B27}" srcOrd="0" destOrd="0" presId="urn:microsoft.com/office/officeart/2005/8/layout/hList1"/>
    <dgm:cxn modelId="{6740B708-7E30-AF41-9F0B-52BB1CD1A395}" type="presParOf" srcId="{EA2782A8-150E-1548-AEE5-C5C94CA45365}" destId="{5E35828D-1BCD-0144-9B3B-76F34A986BB2}" srcOrd="1" destOrd="0" presId="urn:microsoft.com/office/officeart/2005/8/layout/hList1"/>
    <dgm:cxn modelId="{E97BEE9B-B816-D44C-8CDE-D99DBA33C607}" type="presParOf" srcId="{2B55AA14-8681-BE42-8B2C-DC6F3C5FC7F4}" destId="{EEF63AB9-6F26-D84A-BC12-4FAA292F53CB}" srcOrd="3" destOrd="0" presId="urn:microsoft.com/office/officeart/2005/8/layout/hList1"/>
    <dgm:cxn modelId="{D1E3FD18-C1AC-DF4D-82F8-13384D38CFDB}" type="presParOf" srcId="{2B55AA14-8681-BE42-8B2C-DC6F3C5FC7F4}" destId="{824887BA-636B-E44A-B871-ADC6B29181CD}" srcOrd="4" destOrd="0" presId="urn:microsoft.com/office/officeart/2005/8/layout/hList1"/>
    <dgm:cxn modelId="{A760729C-7723-F547-BFD1-CFFCE7593894}" type="presParOf" srcId="{824887BA-636B-E44A-B871-ADC6B29181CD}" destId="{C4DA0762-2E71-EF4F-B8EC-A8E03FAF7059}" srcOrd="0" destOrd="0" presId="urn:microsoft.com/office/officeart/2005/8/layout/hList1"/>
    <dgm:cxn modelId="{160A9B34-2119-B740-809E-20623F320B27}" type="presParOf" srcId="{824887BA-636B-E44A-B871-ADC6B29181CD}" destId="{CAD81125-6486-D04A-85D0-DCAE04FD26F8}" srcOrd="1" destOrd="0" presId="urn:microsoft.com/office/officeart/2005/8/layout/hList1"/>
    <dgm:cxn modelId="{3D7E3D57-501E-714B-A84E-DBC1F80AA1FC}" type="presParOf" srcId="{2B55AA14-8681-BE42-8B2C-DC6F3C5FC7F4}" destId="{5F463FED-0B06-774E-A956-F8D3644F51DF}" srcOrd="5" destOrd="0" presId="urn:microsoft.com/office/officeart/2005/8/layout/hList1"/>
    <dgm:cxn modelId="{E2D00896-8F28-154E-807C-A69854718C0A}" type="presParOf" srcId="{2B55AA14-8681-BE42-8B2C-DC6F3C5FC7F4}" destId="{D15D0CE3-A974-5F4E-9C13-0A39C7C47A28}" srcOrd="6" destOrd="0" presId="urn:microsoft.com/office/officeart/2005/8/layout/hList1"/>
    <dgm:cxn modelId="{AB1424FE-D670-B640-8565-979400C71F11}" type="presParOf" srcId="{D15D0CE3-A974-5F4E-9C13-0A39C7C47A28}" destId="{1ED48DE2-1A34-4548-8920-884095178B67}" srcOrd="0" destOrd="0" presId="urn:microsoft.com/office/officeart/2005/8/layout/hList1"/>
    <dgm:cxn modelId="{4F069396-3AA9-1E42-90CC-E976E54E1E9C}" type="presParOf" srcId="{D15D0CE3-A974-5F4E-9C13-0A39C7C47A28}" destId="{88AD30C8-929D-5442-A4D5-7B93E4D8CC3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F99709-73F4-462A-9707-A2D5E03BE37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0784ED0-F955-4EC5-8ADC-CE0695C1C2CA}">
      <dgm:prSet custT="1"/>
      <dgm:spPr/>
      <dgm:t>
        <a:bodyPr/>
        <a:lstStyle/>
        <a:p>
          <a:r>
            <a:rPr lang="en-US" sz="2000" b="1" dirty="0"/>
            <a:t> 1.Referencing</a:t>
          </a:r>
          <a:r>
            <a:rPr lang="en-US" sz="2000" dirty="0"/>
            <a:t> of national qualifications frameworks and systems to the ACQF, following agreed criteria and procedures. </a:t>
          </a:r>
        </a:p>
      </dgm:t>
    </dgm:pt>
    <dgm:pt modelId="{AC508CD7-8CD6-46CA-965F-E7A3175A712A}" type="parTrans" cxnId="{C9AB6454-EEF6-4A01-974C-F6C87BEB8B11}">
      <dgm:prSet/>
      <dgm:spPr/>
      <dgm:t>
        <a:bodyPr/>
        <a:lstStyle/>
        <a:p>
          <a:endParaRPr lang="en-US"/>
        </a:p>
      </dgm:t>
    </dgm:pt>
    <dgm:pt modelId="{A504332D-B56B-478B-A64E-1F25ACB17A29}" type="sibTrans" cxnId="{C9AB6454-EEF6-4A01-974C-F6C87BEB8B11}">
      <dgm:prSet/>
      <dgm:spPr/>
      <dgm:t>
        <a:bodyPr/>
        <a:lstStyle/>
        <a:p>
          <a:endParaRPr lang="en-US"/>
        </a:p>
      </dgm:t>
    </dgm:pt>
    <dgm:pt modelId="{166B5AB4-6254-4088-9207-301240684A98}">
      <dgm:prSet custT="1"/>
      <dgm:spPr/>
      <dgm:t>
        <a:bodyPr/>
        <a:lstStyle/>
        <a:p>
          <a:r>
            <a:rPr lang="en-US" sz="1900" b="1" dirty="0"/>
            <a:t>2. Support recognition of prior </a:t>
          </a:r>
          <a:r>
            <a:rPr lang="en-GB" sz="1900" b="1" dirty="0"/>
            <a:t>learning </a:t>
          </a:r>
          <a:r>
            <a:rPr lang="en-GB" sz="1900" dirty="0"/>
            <a:t>– for example, the development of common guidelines and approaches, updated inventory of RPL systems on the continent, a wide information and support campaign</a:t>
          </a:r>
          <a:endParaRPr lang="en-US" sz="1900" dirty="0"/>
        </a:p>
      </dgm:t>
    </dgm:pt>
    <dgm:pt modelId="{DA9CA734-B351-427D-9F88-6E888FD889BC}" type="parTrans" cxnId="{CAD629A7-B271-47E9-8277-60BCFAE61066}">
      <dgm:prSet/>
      <dgm:spPr/>
      <dgm:t>
        <a:bodyPr/>
        <a:lstStyle/>
        <a:p>
          <a:endParaRPr lang="en-US"/>
        </a:p>
      </dgm:t>
    </dgm:pt>
    <dgm:pt modelId="{029656D4-0BCD-4456-991A-8DCD15946C16}" type="sibTrans" cxnId="{CAD629A7-B271-47E9-8277-60BCFAE61066}">
      <dgm:prSet/>
      <dgm:spPr/>
      <dgm:t>
        <a:bodyPr/>
        <a:lstStyle/>
        <a:p>
          <a:endParaRPr lang="en-US"/>
        </a:p>
      </dgm:t>
    </dgm:pt>
    <dgm:pt modelId="{A570F1EF-8C4B-4711-BAA8-A9068CABDD0F}">
      <dgm:prSet/>
      <dgm:spPr/>
      <dgm:t>
        <a:bodyPr/>
        <a:lstStyle/>
        <a:p>
          <a:r>
            <a:rPr lang="en-GB" b="1" dirty="0"/>
            <a:t>3. ACQF Qualifications Platform (database) and management information system</a:t>
          </a:r>
          <a:endParaRPr lang="en-US" dirty="0"/>
        </a:p>
      </dgm:t>
    </dgm:pt>
    <dgm:pt modelId="{C6B43046-450F-46D6-9275-993E482CBEF6}" type="parTrans" cxnId="{99DB2114-6053-4E9A-92F3-F475A3256E5D}">
      <dgm:prSet/>
      <dgm:spPr/>
      <dgm:t>
        <a:bodyPr/>
        <a:lstStyle/>
        <a:p>
          <a:endParaRPr lang="en-US"/>
        </a:p>
      </dgm:t>
    </dgm:pt>
    <dgm:pt modelId="{297C2693-8338-4CCC-A632-81432738D591}" type="sibTrans" cxnId="{99DB2114-6053-4E9A-92F3-F475A3256E5D}">
      <dgm:prSet/>
      <dgm:spPr/>
      <dgm:t>
        <a:bodyPr/>
        <a:lstStyle/>
        <a:p>
          <a:endParaRPr lang="en-US"/>
        </a:p>
      </dgm:t>
    </dgm:pt>
    <dgm:pt modelId="{379E029B-83BD-4185-888D-5029C143E24B}">
      <dgm:prSet/>
      <dgm:spPr/>
      <dgm:t>
        <a:bodyPr/>
        <a:lstStyle/>
        <a:p>
          <a:r>
            <a:rPr lang="en-GB" b="1" dirty="0"/>
            <a:t>4. Qualifications</a:t>
          </a:r>
          <a:r>
            <a:rPr lang="en-GB" dirty="0"/>
            <a:t>: Development of qualifications profiles adequate for common continental use (e.g.: related with economic integration / AfCFTA).</a:t>
          </a:r>
          <a:endParaRPr lang="en-US" dirty="0"/>
        </a:p>
      </dgm:t>
    </dgm:pt>
    <dgm:pt modelId="{19ECA506-04A8-4955-B8F2-50E6D77B60F8}" type="parTrans" cxnId="{5AEB362E-C44F-4FBC-A75A-B49BF7C71346}">
      <dgm:prSet/>
      <dgm:spPr/>
      <dgm:t>
        <a:bodyPr/>
        <a:lstStyle/>
        <a:p>
          <a:endParaRPr lang="en-US"/>
        </a:p>
      </dgm:t>
    </dgm:pt>
    <dgm:pt modelId="{12A7CE88-43D4-4909-8176-8824E8CB6B4F}" type="sibTrans" cxnId="{5AEB362E-C44F-4FBC-A75A-B49BF7C71346}">
      <dgm:prSet/>
      <dgm:spPr/>
      <dgm:t>
        <a:bodyPr/>
        <a:lstStyle/>
        <a:p>
          <a:endParaRPr lang="en-US"/>
        </a:p>
      </dgm:t>
    </dgm:pt>
    <dgm:pt modelId="{289B5B34-29C3-1242-A4E0-2809FCA854FE}">
      <dgm:prSet/>
      <dgm:spPr/>
      <dgm:t>
        <a:bodyPr/>
        <a:lstStyle/>
        <a:p>
          <a:r>
            <a:rPr lang="en-US" b="1" dirty="0"/>
            <a:t>5. Capacity development </a:t>
          </a:r>
          <a:r>
            <a:rPr lang="en-US" dirty="0"/>
            <a:t>in relevant areas. Online, onsite, hybrid.</a:t>
          </a:r>
        </a:p>
      </dgm:t>
    </dgm:pt>
    <dgm:pt modelId="{3BE8C809-A27C-B042-A40F-10E9BA2FF1DC}" type="parTrans" cxnId="{8217C973-D83F-3246-937B-EBC23CD23DAB}">
      <dgm:prSet/>
      <dgm:spPr/>
      <dgm:t>
        <a:bodyPr/>
        <a:lstStyle/>
        <a:p>
          <a:endParaRPr lang="en-GB"/>
        </a:p>
      </dgm:t>
    </dgm:pt>
    <dgm:pt modelId="{AC2F89F7-78EB-484B-A610-33B4A569378B}" type="sibTrans" cxnId="{8217C973-D83F-3246-937B-EBC23CD23DAB}">
      <dgm:prSet/>
      <dgm:spPr/>
      <dgm:t>
        <a:bodyPr/>
        <a:lstStyle/>
        <a:p>
          <a:endParaRPr lang="en-GB"/>
        </a:p>
      </dgm:t>
    </dgm:pt>
    <dgm:pt modelId="{B6FEACA4-D0C2-C94E-A5E1-5F95BCEF6473}">
      <dgm:prSet/>
      <dgm:spPr/>
      <dgm:t>
        <a:bodyPr/>
        <a:lstStyle/>
        <a:p>
          <a:r>
            <a:rPr lang="en-US" b="1" dirty="0"/>
            <a:t>6. Advocacy, communication, networking and cooperation: </a:t>
          </a:r>
          <a:r>
            <a:rPr lang="en-US" b="0" dirty="0"/>
            <a:t>African stakeholders (education and training, employment, social partners) and other RQFs globally</a:t>
          </a:r>
        </a:p>
      </dgm:t>
    </dgm:pt>
    <dgm:pt modelId="{26586E1A-4676-BE44-A0E1-B6FB61AA4B74}" type="parTrans" cxnId="{59F5486E-3313-1A49-9F60-6A50AD914DC3}">
      <dgm:prSet/>
      <dgm:spPr/>
      <dgm:t>
        <a:bodyPr/>
        <a:lstStyle/>
        <a:p>
          <a:endParaRPr lang="en-GB"/>
        </a:p>
      </dgm:t>
    </dgm:pt>
    <dgm:pt modelId="{43350736-6905-7040-A47E-169F894554EA}" type="sibTrans" cxnId="{59F5486E-3313-1A49-9F60-6A50AD914DC3}">
      <dgm:prSet/>
      <dgm:spPr/>
      <dgm:t>
        <a:bodyPr/>
        <a:lstStyle/>
        <a:p>
          <a:endParaRPr lang="en-GB"/>
        </a:p>
      </dgm:t>
    </dgm:pt>
    <dgm:pt modelId="{E3119314-B678-204A-AB7E-4C2FBABB06F9}">
      <dgm:prSet/>
      <dgm:spPr/>
      <dgm:t>
        <a:bodyPr/>
        <a:lstStyle/>
        <a:p>
          <a:r>
            <a:rPr lang="en-US" b="1" dirty="0"/>
            <a:t>7. Analysis, monitoring and evaluation</a:t>
          </a:r>
          <a:r>
            <a:rPr lang="en-US" dirty="0"/>
            <a:t>: for continuous improvement.</a:t>
          </a:r>
        </a:p>
      </dgm:t>
    </dgm:pt>
    <dgm:pt modelId="{67A3CFEA-4193-1A47-A01C-7F15BC3FDC09}" type="parTrans" cxnId="{6A4A350C-6959-3241-AC15-C4BCD1FFF833}">
      <dgm:prSet/>
      <dgm:spPr/>
      <dgm:t>
        <a:bodyPr/>
        <a:lstStyle/>
        <a:p>
          <a:endParaRPr lang="en-GB"/>
        </a:p>
      </dgm:t>
    </dgm:pt>
    <dgm:pt modelId="{0BAF9033-CEE7-8B4F-B825-FC2E00013661}" type="sibTrans" cxnId="{6A4A350C-6959-3241-AC15-C4BCD1FFF833}">
      <dgm:prSet/>
      <dgm:spPr/>
      <dgm:t>
        <a:bodyPr/>
        <a:lstStyle/>
        <a:p>
          <a:endParaRPr lang="en-GB"/>
        </a:p>
      </dgm:t>
    </dgm:pt>
    <dgm:pt modelId="{BDA7E0FA-476E-BC4E-9D42-7DE6ACDD735C}" type="pres">
      <dgm:prSet presAssocID="{23F99709-73F4-462A-9707-A2D5E03BE371}" presName="vert0" presStyleCnt="0">
        <dgm:presLayoutVars>
          <dgm:dir/>
          <dgm:animOne val="branch"/>
          <dgm:animLvl val="lvl"/>
        </dgm:presLayoutVars>
      </dgm:prSet>
      <dgm:spPr/>
    </dgm:pt>
    <dgm:pt modelId="{A77EC533-9491-1842-9063-3937E7AAFD97}" type="pres">
      <dgm:prSet presAssocID="{C0784ED0-F955-4EC5-8ADC-CE0695C1C2CA}" presName="thickLine" presStyleLbl="alignNode1" presStyleIdx="0" presStyleCnt="7"/>
      <dgm:spPr/>
    </dgm:pt>
    <dgm:pt modelId="{6CF43165-E587-8546-B3B1-87A5217CF9B5}" type="pres">
      <dgm:prSet presAssocID="{C0784ED0-F955-4EC5-8ADC-CE0695C1C2CA}" presName="horz1" presStyleCnt="0"/>
      <dgm:spPr/>
    </dgm:pt>
    <dgm:pt modelId="{69D29D0E-F29B-3445-8215-9C14F4075A00}" type="pres">
      <dgm:prSet presAssocID="{C0784ED0-F955-4EC5-8ADC-CE0695C1C2CA}" presName="tx1" presStyleLbl="revTx" presStyleIdx="0" presStyleCnt="7"/>
      <dgm:spPr/>
    </dgm:pt>
    <dgm:pt modelId="{EE5833B5-2D8A-374B-82D9-13B685E00788}" type="pres">
      <dgm:prSet presAssocID="{C0784ED0-F955-4EC5-8ADC-CE0695C1C2CA}" presName="vert1" presStyleCnt="0"/>
      <dgm:spPr/>
    </dgm:pt>
    <dgm:pt modelId="{F7870D08-D39C-424B-9B90-01FE1106D186}" type="pres">
      <dgm:prSet presAssocID="{166B5AB4-6254-4088-9207-301240684A98}" presName="thickLine" presStyleLbl="alignNode1" presStyleIdx="1" presStyleCnt="7"/>
      <dgm:spPr/>
    </dgm:pt>
    <dgm:pt modelId="{FFB501CC-5CF5-FD43-9189-D0A3AC4FC17D}" type="pres">
      <dgm:prSet presAssocID="{166B5AB4-6254-4088-9207-301240684A98}" presName="horz1" presStyleCnt="0"/>
      <dgm:spPr/>
    </dgm:pt>
    <dgm:pt modelId="{3E69B246-6B26-A343-91F6-AA2B7F8DCC7A}" type="pres">
      <dgm:prSet presAssocID="{166B5AB4-6254-4088-9207-301240684A98}" presName="tx1" presStyleLbl="revTx" presStyleIdx="1" presStyleCnt="7"/>
      <dgm:spPr/>
    </dgm:pt>
    <dgm:pt modelId="{AD2F0529-A3C7-F542-A949-A421A2561D24}" type="pres">
      <dgm:prSet presAssocID="{166B5AB4-6254-4088-9207-301240684A98}" presName="vert1" presStyleCnt="0"/>
      <dgm:spPr/>
    </dgm:pt>
    <dgm:pt modelId="{BAE13BE3-F4EF-BE4E-BF24-94AF692CBE76}" type="pres">
      <dgm:prSet presAssocID="{A570F1EF-8C4B-4711-BAA8-A9068CABDD0F}" presName="thickLine" presStyleLbl="alignNode1" presStyleIdx="2" presStyleCnt="7"/>
      <dgm:spPr/>
    </dgm:pt>
    <dgm:pt modelId="{29E21CE3-A51B-344F-B2F9-2CE66FCD74D5}" type="pres">
      <dgm:prSet presAssocID="{A570F1EF-8C4B-4711-BAA8-A9068CABDD0F}" presName="horz1" presStyleCnt="0"/>
      <dgm:spPr/>
    </dgm:pt>
    <dgm:pt modelId="{4292A978-8BC2-0B43-9038-3864D3B6B9DF}" type="pres">
      <dgm:prSet presAssocID="{A570F1EF-8C4B-4711-BAA8-A9068CABDD0F}" presName="tx1" presStyleLbl="revTx" presStyleIdx="2" presStyleCnt="7" custScaleY="97965"/>
      <dgm:spPr/>
    </dgm:pt>
    <dgm:pt modelId="{C636AF63-DEA7-B74C-9E08-EAAAAB7AD233}" type="pres">
      <dgm:prSet presAssocID="{A570F1EF-8C4B-4711-BAA8-A9068CABDD0F}" presName="vert1" presStyleCnt="0"/>
      <dgm:spPr/>
    </dgm:pt>
    <dgm:pt modelId="{1BAB9C95-0866-FC4F-A8EB-68AA0B2246BE}" type="pres">
      <dgm:prSet presAssocID="{379E029B-83BD-4185-888D-5029C143E24B}" presName="thickLine" presStyleLbl="alignNode1" presStyleIdx="3" presStyleCnt="7"/>
      <dgm:spPr/>
    </dgm:pt>
    <dgm:pt modelId="{744B0369-EE0E-F641-A7AC-BC078E63777D}" type="pres">
      <dgm:prSet presAssocID="{379E029B-83BD-4185-888D-5029C143E24B}" presName="horz1" presStyleCnt="0"/>
      <dgm:spPr/>
    </dgm:pt>
    <dgm:pt modelId="{C71A76AA-FA1D-764B-94C6-627C927DCAE6}" type="pres">
      <dgm:prSet presAssocID="{379E029B-83BD-4185-888D-5029C143E24B}" presName="tx1" presStyleLbl="revTx" presStyleIdx="3" presStyleCnt="7"/>
      <dgm:spPr/>
    </dgm:pt>
    <dgm:pt modelId="{247C55D5-366D-114E-85A0-B9EF18A2F042}" type="pres">
      <dgm:prSet presAssocID="{379E029B-83BD-4185-888D-5029C143E24B}" presName="vert1" presStyleCnt="0"/>
      <dgm:spPr/>
    </dgm:pt>
    <dgm:pt modelId="{BD3D942F-88F9-1E41-9826-1540333DA9C6}" type="pres">
      <dgm:prSet presAssocID="{289B5B34-29C3-1242-A4E0-2809FCA854FE}" presName="thickLine" presStyleLbl="alignNode1" presStyleIdx="4" presStyleCnt="7"/>
      <dgm:spPr/>
    </dgm:pt>
    <dgm:pt modelId="{32E2DB94-1EF4-1846-8BC7-CE0B76671D6A}" type="pres">
      <dgm:prSet presAssocID="{289B5B34-29C3-1242-A4E0-2809FCA854FE}" presName="horz1" presStyleCnt="0"/>
      <dgm:spPr/>
    </dgm:pt>
    <dgm:pt modelId="{201EA121-2D74-A84B-8117-8530B0775E05}" type="pres">
      <dgm:prSet presAssocID="{289B5B34-29C3-1242-A4E0-2809FCA854FE}" presName="tx1" presStyleLbl="revTx" presStyleIdx="4" presStyleCnt="7"/>
      <dgm:spPr/>
    </dgm:pt>
    <dgm:pt modelId="{C16A3617-C52A-6E45-B523-886D9455DC7D}" type="pres">
      <dgm:prSet presAssocID="{289B5B34-29C3-1242-A4E0-2809FCA854FE}" presName="vert1" presStyleCnt="0"/>
      <dgm:spPr/>
    </dgm:pt>
    <dgm:pt modelId="{91F89380-4028-EE4B-AED1-14FD6C6317AE}" type="pres">
      <dgm:prSet presAssocID="{B6FEACA4-D0C2-C94E-A5E1-5F95BCEF6473}" presName="thickLine" presStyleLbl="alignNode1" presStyleIdx="5" presStyleCnt="7"/>
      <dgm:spPr/>
    </dgm:pt>
    <dgm:pt modelId="{655A4F9D-C6A5-D841-AD38-33480CA1C04C}" type="pres">
      <dgm:prSet presAssocID="{B6FEACA4-D0C2-C94E-A5E1-5F95BCEF6473}" presName="horz1" presStyleCnt="0"/>
      <dgm:spPr/>
    </dgm:pt>
    <dgm:pt modelId="{907B1975-A95D-464A-AB7A-3A63E7028DB0}" type="pres">
      <dgm:prSet presAssocID="{B6FEACA4-D0C2-C94E-A5E1-5F95BCEF6473}" presName="tx1" presStyleLbl="revTx" presStyleIdx="5" presStyleCnt="7"/>
      <dgm:spPr/>
    </dgm:pt>
    <dgm:pt modelId="{F17425F2-F2E4-E346-9E54-31AA0DB78578}" type="pres">
      <dgm:prSet presAssocID="{B6FEACA4-D0C2-C94E-A5E1-5F95BCEF6473}" presName="vert1" presStyleCnt="0"/>
      <dgm:spPr/>
    </dgm:pt>
    <dgm:pt modelId="{B4589E2B-6438-B841-96D4-650374BB4BA4}" type="pres">
      <dgm:prSet presAssocID="{E3119314-B678-204A-AB7E-4C2FBABB06F9}" presName="thickLine" presStyleLbl="alignNode1" presStyleIdx="6" presStyleCnt="7"/>
      <dgm:spPr/>
    </dgm:pt>
    <dgm:pt modelId="{F1F4080F-5CE0-5F40-8060-F81871173A5B}" type="pres">
      <dgm:prSet presAssocID="{E3119314-B678-204A-AB7E-4C2FBABB06F9}" presName="horz1" presStyleCnt="0"/>
      <dgm:spPr/>
    </dgm:pt>
    <dgm:pt modelId="{35DAEDDC-BD49-4042-9FEC-CE2155C7D693}" type="pres">
      <dgm:prSet presAssocID="{E3119314-B678-204A-AB7E-4C2FBABB06F9}" presName="tx1" presStyleLbl="revTx" presStyleIdx="6" presStyleCnt="7"/>
      <dgm:spPr/>
    </dgm:pt>
    <dgm:pt modelId="{AB3847C0-9D91-F44C-9DE2-381411C5F7A0}" type="pres">
      <dgm:prSet presAssocID="{E3119314-B678-204A-AB7E-4C2FBABB06F9}" presName="vert1" presStyleCnt="0"/>
      <dgm:spPr/>
    </dgm:pt>
  </dgm:ptLst>
  <dgm:cxnLst>
    <dgm:cxn modelId="{6A4A350C-6959-3241-AC15-C4BCD1FFF833}" srcId="{23F99709-73F4-462A-9707-A2D5E03BE371}" destId="{E3119314-B678-204A-AB7E-4C2FBABB06F9}" srcOrd="6" destOrd="0" parTransId="{67A3CFEA-4193-1A47-A01C-7F15BC3FDC09}" sibTransId="{0BAF9033-CEE7-8B4F-B825-FC2E00013661}"/>
    <dgm:cxn modelId="{99DB2114-6053-4E9A-92F3-F475A3256E5D}" srcId="{23F99709-73F4-462A-9707-A2D5E03BE371}" destId="{A570F1EF-8C4B-4711-BAA8-A9068CABDD0F}" srcOrd="2" destOrd="0" parTransId="{C6B43046-450F-46D6-9275-993E482CBEF6}" sibTransId="{297C2693-8338-4CCC-A632-81432738D591}"/>
    <dgm:cxn modelId="{5AEB362E-C44F-4FBC-A75A-B49BF7C71346}" srcId="{23F99709-73F4-462A-9707-A2D5E03BE371}" destId="{379E029B-83BD-4185-888D-5029C143E24B}" srcOrd="3" destOrd="0" parTransId="{19ECA506-04A8-4955-B8F2-50E6D77B60F8}" sibTransId="{12A7CE88-43D4-4909-8176-8824E8CB6B4F}"/>
    <dgm:cxn modelId="{02B57032-8FE4-DA4E-9901-721C9E75774B}" type="presOf" srcId="{23F99709-73F4-462A-9707-A2D5E03BE371}" destId="{BDA7E0FA-476E-BC4E-9D42-7DE6ACDD735C}" srcOrd="0" destOrd="0" presId="urn:microsoft.com/office/officeart/2008/layout/LinedList"/>
    <dgm:cxn modelId="{3E2CB444-2D42-A34D-A8CC-8B321289CC1B}" type="presOf" srcId="{B6FEACA4-D0C2-C94E-A5E1-5F95BCEF6473}" destId="{907B1975-A95D-464A-AB7A-3A63E7028DB0}" srcOrd="0" destOrd="0" presId="urn:microsoft.com/office/officeart/2008/layout/LinedList"/>
    <dgm:cxn modelId="{59F5486E-3313-1A49-9F60-6A50AD914DC3}" srcId="{23F99709-73F4-462A-9707-A2D5E03BE371}" destId="{B6FEACA4-D0C2-C94E-A5E1-5F95BCEF6473}" srcOrd="5" destOrd="0" parTransId="{26586E1A-4676-BE44-A0E1-B6FB61AA4B74}" sibTransId="{43350736-6905-7040-A47E-169F894554EA}"/>
    <dgm:cxn modelId="{EEBC0372-5B7B-F440-8E05-CCA01FA5C9CA}" type="presOf" srcId="{289B5B34-29C3-1242-A4E0-2809FCA854FE}" destId="{201EA121-2D74-A84B-8117-8530B0775E05}" srcOrd="0" destOrd="0" presId="urn:microsoft.com/office/officeart/2008/layout/LinedList"/>
    <dgm:cxn modelId="{8217C973-D83F-3246-937B-EBC23CD23DAB}" srcId="{23F99709-73F4-462A-9707-A2D5E03BE371}" destId="{289B5B34-29C3-1242-A4E0-2809FCA854FE}" srcOrd="4" destOrd="0" parTransId="{3BE8C809-A27C-B042-A40F-10E9BA2FF1DC}" sibTransId="{AC2F89F7-78EB-484B-A610-33B4A569378B}"/>
    <dgm:cxn modelId="{C9AB6454-EEF6-4A01-974C-F6C87BEB8B11}" srcId="{23F99709-73F4-462A-9707-A2D5E03BE371}" destId="{C0784ED0-F955-4EC5-8ADC-CE0695C1C2CA}" srcOrd="0" destOrd="0" parTransId="{AC508CD7-8CD6-46CA-965F-E7A3175A712A}" sibTransId="{A504332D-B56B-478B-A64E-1F25ACB17A29}"/>
    <dgm:cxn modelId="{CAD629A7-B271-47E9-8277-60BCFAE61066}" srcId="{23F99709-73F4-462A-9707-A2D5E03BE371}" destId="{166B5AB4-6254-4088-9207-301240684A98}" srcOrd="1" destOrd="0" parTransId="{DA9CA734-B351-427D-9F88-6E888FD889BC}" sibTransId="{029656D4-0BCD-4456-991A-8DCD15946C16}"/>
    <dgm:cxn modelId="{846EF3DC-6C62-0446-9C75-4FD787DD5B97}" type="presOf" srcId="{E3119314-B678-204A-AB7E-4C2FBABB06F9}" destId="{35DAEDDC-BD49-4042-9FEC-CE2155C7D693}" srcOrd="0" destOrd="0" presId="urn:microsoft.com/office/officeart/2008/layout/LinedList"/>
    <dgm:cxn modelId="{055807EB-93F5-4148-A591-EC270BABAFB2}" type="presOf" srcId="{C0784ED0-F955-4EC5-8ADC-CE0695C1C2CA}" destId="{69D29D0E-F29B-3445-8215-9C14F4075A00}" srcOrd="0" destOrd="0" presId="urn:microsoft.com/office/officeart/2008/layout/LinedList"/>
    <dgm:cxn modelId="{5F510BED-F92B-1043-B950-61D79595CD67}" type="presOf" srcId="{A570F1EF-8C4B-4711-BAA8-A9068CABDD0F}" destId="{4292A978-8BC2-0B43-9038-3864D3B6B9DF}" srcOrd="0" destOrd="0" presId="urn:microsoft.com/office/officeart/2008/layout/LinedList"/>
    <dgm:cxn modelId="{901F12F5-FC9A-A64F-9E84-0522521FEB43}" type="presOf" srcId="{379E029B-83BD-4185-888D-5029C143E24B}" destId="{C71A76AA-FA1D-764B-94C6-627C927DCAE6}" srcOrd="0" destOrd="0" presId="urn:microsoft.com/office/officeart/2008/layout/LinedList"/>
    <dgm:cxn modelId="{D01672FD-7E79-6F43-8C3A-DD39A6AAE000}" type="presOf" srcId="{166B5AB4-6254-4088-9207-301240684A98}" destId="{3E69B246-6B26-A343-91F6-AA2B7F8DCC7A}" srcOrd="0" destOrd="0" presId="urn:microsoft.com/office/officeart/2008/layout/LinedList"/>
    <dgm:cxn modelId="{422BDACA-C37B-BC4D-A762-461B3344218A}" type="presParOf" srcId="{BDA7E0FA-476E-BC4E-9D42-7DE6ACDD735C}" destId="{A77EC533-9491-1842-9063-3937E7AAFD97}" srcOrd="0" destOrd="0" presId="urn:microsoft.com/office/officeart/2008/layout/LinedList"/>
    <dgm:cxn modelId="{8A79DDD7-51E7-6A43-A7C8-978B3452C1FE}" type="presParOf" srcId="{BDA7E0FA-476E-BC4E-9D42-7DE6ACDD735C}" destId="{6CF43165-E587-8546-B3B1-87A5217CF9B5}" srcOrd="1" destOrd="0" presId="urn:microsoft.com/office/officeart/2008/layout/LinedList"/>
    <dgm:cxn modelId="{00696506-6195-7640-83E9-149343A4928D}" type="presParOf" srcId="{6CF43165-E587-8546-B3B1-87A5217CF9B5}" destId="{69D29D0E-F29B-3445-8215-9C14F4075A00}" srcOrd="0" destOrd="0" presId="urn:microsoft.com/office/officeart/2008/layout/LinedList"/>
    <dgm:cxn modelId="{72A79159-9A22-EC47-ACF5-A46ECBE5DFAF}" type="presParOf" srcId="{6CF43165-E587-8546-B3B1-87A5217CF9B5}" destId="{EE5833B5-2D8A-374B-82D9-13B685E00788}" srcOrd="1" destOrd="0" presId="urn:microsoft.com/office/officeart/2008/layout/LinedList"/>
    <dgm:cxn modelId="{45BC25D3-A314-3C47-BEFC-FEA199CDB8B2}" type="presParOf" srcId="{BDA7E0FA-476E-BC4E-9D42-7DE6ACDD735C}" destId="{F7870D08-D39C-424B-9B90-01FE1106D186}" srcOrd="2" destOrd="0" presId="urn:microsoft.com/office/officeart/2008/layout/LinedList"/>
    <dgm:cxn modelId="{4AA3CD1E-F451-3B4E-9603-7003D101AE96}" type="presParOf" srcId="{BDA7E0FA-476E-BC4E-9D42-7DE6ACDD735C}" destId="{FFB501CC-5CF5-FD43-9189-D0A3AC4FC17D}" srcOrd="3" destOrd="0" presId="urn:microsoft.com/office/officeart/2008/layout/LinedList"/>
    <dgm:cxn modelId="{940350D7-BA2D-2C43-89EB-20F81E175C82}" type="presParOf" srcId="{FFB501CC-5CF5-FD43-9189-D0A3AC4FC17D}" destId="{3E69B246-6B26-A343-91F6-AA2B7F8DCC7A}" srcOrd="0" destOrd="0" presId="urn:microsoft.com/office/officeart/2008/layout/LinedList"/>
    <dgm:cxn modelId="{2999BE61-9FC4-9B40-91F9-E7B4E36F0D7B}" type="presParOf" srcId="{FFB501CC-5CF5-FD43-9189-D0A3AC4FC17D}" destId="{AD2F0529-A3C7-F542-A949-A421A2561D24}" srcOrd="1" destOrd="0" presId="urn:microsoft.com/office/officeart/2008/layout/LinedList"/>
    <dgm:cxn modelId="{61E181B0-CB7E-8549-A898-38FC5420D4AD}" type="presParOf" srcId="{BDA7E0FA-476E-BC4E-9D42-7DE6ACDD735C}" destId="{BAE13BE3-F4EF-BE4E-BF24-94AF692CBE76}" srcOrd="4" destOrd="0" presId="urn:microsoft.com/office/officeart/2008/layout/LinedList"/>
    <dgm:cxn modelId="{C6345410-0672-8642-A200-091DA5E7C771}" type="presParOf" srcId="{BDA7E0FA-476E-BC4E-9D42-7DE6ACDD735C}" destId="{29E21CE3-A51B-344F-B2F9-2CE66FCD74D5}" srcOrd="5" destOrd="0" presId="urn:microsoft.com/office/officeart/2008/layout/LinedList"/>
    <dgm:cxn modelId="{681121E2-EF07-3044-8562-4D43F7489097}" type="presParOf" srcId="{29E21CE3-A51B-344F-B2F9-2CE66FCD74D5}" destId="{4292A978-8BC2-0B43-9038-3864D3B6B9DF}" srcOrd="0" destOrd="0" presId="urn:microsoft.com/office/officeart/2008/layout/LinedList"/>
    <dgm:cxn modelId="{3FD5A556-DA91-F348-A37C-1E3D5FEBC7D4}" type="presParOf" srcId="{29E21CE3-A51B-344F-B2F9-2CE66FCD74D5}" destId="{C636AF63-DEA7-B74C-9E08-EAAAAB7AD233}" srcOrd="1" destOrd="0" presId="urn:microsoft.com/office/officeart/2008/layout/LinedList"/>
    <dgm:cxn modelId="{10728C30-B1A7-2A4F-BC08-36732AAC596A}" type="presParOf" srcId="{BDA7E0FA-476E-BC4E-9D42-7DE6ACDD735C}" destId="{1BAB9C95-0866-FC4F-A8EB-68AA0B2246BE}" srcOrd="6" destOrd="0" presId="urn:microsoft.com/office/officeart/2008/layout/LinedList"/>
    <dgm:cxn modelId="{842D7E0E-18B5-3F4D-8936-C41CD92EB3B1}" type="presParOf" srcId="{BDA7E0FA-476E-BC4E-9D42-7DE6ACDD735C}" destId="{744B0369-EE0E-F641-A7AC-BC078E63777D}" srcOrd="7" destOrd="0" presId="urn:microsoft.com/office/officeart/2008/layout/LinedList"/>
    <dgm:cxn modelId="{D0BF8720-C00E-064D-9537-2846B42F910E}" type="presParOf" srcId="{744B0369-EE0E-F641-A7AC-BC078E63777D}" destId="{C71A76AA-FA1D-764B-94C6-627C927DCAE6}" srcOrd="0" destOrd="0" presId="urn:microsoft.com/office/officeart/2008/layout/LinedList"/>
    <dgm:cxn modelId="{FA545F0D-A9BD-A348-BFA0-F172419F3E8C}" type="presParOf" srcId="{744B0369-EE0E-F641-A7AC-BC078E63777D}" destId="{247C55D5-366D-114E-85A0-B9EF18A2F042}" srcOrd="1" destOrd="0" presId="urn:microsoft.com/office/officeart/2008/layout/LinedList"/>
    <dgm:cxn modelId="{08D0E8B8-CF29-BA4E-A4E0-890A9CB2C10E}" type="presParOf" srcId="{BDA7E0FA-476E-BC4E-9D42-7DE6ACDD735C}" destId="{BD3D942F-88F9-1E41-9826-1540333DA9C6}" srcOrd="8" destOrd="0" presId="urn:microsoft.com/office/officeart/2008/layout/LinedList"/>
    <dgm:cxn modelId="{BC70612F-6FF6-774B-9461-46413BEC4763}" type="presParOf" srcId="{BDA7E0FA-476E-BC4E-9D42-7DE6ACDD735C}" destId="{32E2DB94-1EF4-1846-8BC7-CE0B76671D6A}" srcOrd="9" destOrd="0" presId="urn:microsoft.com/office/officeart/2008/layout/LinedList"/>
    <dgm:cxn modelId="{1ECD6141-DD96-D844-A49E-F1E03C588362}" type="presParOf" srcId="{32E2DB94-1EF4-1846-8BC7-CE0B76671D6A}" destId="{201EA121-2D74-A84B-8117-8530B0775E05}" srcOrd="0" destOrd="0" presId="urn:microsoft.com/office/officeart/2008/layout/LinedList"/>
    <dgm:cxn modelId="{89542F56-C3D4-DC48-B889-3642B5629BF4}" type="presParOf" srcId="{32E2DB94-1EF4-1846-8BC7-CE0B76671D6A}" destId="{C16A3617-C52A-6E45-B523-886D9455DC7D}" srcOrd="1" destOrd="0" presId="urn:microsoft.com/office/officeart/2008/layout/LinedList"/>
    <dgm:cxn modelId="{9B7F6744-BC27-E746-AE30-8BF5EB9FAC21}" type="presParOf" srcId="{BDA7E0FA-476E-BC4E-9D42-7DE6ACDD735C}" destId="{91F89380-4028-EE4B-AED1-14FD6C6317AE}" srcOrd="10" destOrd="0" presId="urn:microsoft.com/office/officeart/2008/layout/LinedList"/>
    <dgm:cxn modelId="{881FD23C-A3DF-B64A-9CA4-4954A954EDD4}" type="presParOf" srcId="{BDA7E0FA-476E-BC4E-9D42-7DE6ACDD735C}" destId="{655A4F9D-C6A5-D841-AD38-33480CA1C04C}" srcOrd="11" destOrd="0" presId="urn:microsoft.com/office/officeart/2008/layout/LinedList"/>
    <dgm:cxn modelId="{4152A847-ACF3-F04B-AEF4-9F9433AE0336}" type="presParOf" srcId="{655A4F9D-C6A5-D841-AD38-33480CA1C04C}" destId="{907B1975-A95D-464A-AB7A-3A63E7028DB0}" srcOrd="0" destOrd="0" presId="urn:microsoft.com/office/officeart/2008/layout/LinedList"/>
    <dgm:cxn modelId="{8CF7C4D5-B60B-F744-8A0F-2C9D70539886}" type="presParOf" srcId="{655A4F9D-C6A5-D841-AD38-33480CA1C04C}" destId="{F17425F2-F2E4-E346-9E54-31AA0DB78578}" srcOrd="1" destOrd="0" presId="urn:microsoft.com/office/officeart/2008/layout/LinedList"/>
    <dgm:cxn modelId="{E20D709D-F7A2-C44B-8503-BF5F75114656}" type="presParOf" srcId="{BDA7E0FA-476E-BC4E-9D42-7DE6ACDD735C}" destId="{B4589E2B-6438-B841-96D4-650374BB4BA4}" srcOrd="12" destOrd="0" presId="urn:microsoft.com/office/officeart/2008/layout/LinedList"/>
    <dgm:cxn modelId="{0FB46679-719B-024F-9AEA-9CB84387E92D}" type="presParOf" srcId="{BDA7E0FA-476E-BC4E-9D42-7DE6ACDD735C}" destId="{F1F4080F-5CE0-5F40-8060-F81871173A5B}" srcOrd="13" destOrd="0" presId="urn:microsoft.com/office/officeart/2008/layout/LinedList"/>
    <dgm:cxn modelId="{9FB5CA77-EF44-2940-94BC-5558A2C5E026}" type="presParOf" srcId="{F1F4080F-5CE0-5F40-8060-F81871173A5B}" destId="{35DAEDDC-BD49-4042-9FEC-CE2155C7D693}" srcOrd="0" destOrd="0" presId="urn:microsoft.com/office/officeart/2008/layout/LinedList"/>
    <dgm:cxn modelId="{3CEF0890-61D2-5C49-A03E-4307CBF7791C}" type="presParOf" srcId="{F1F4080F-5CE0-5F40-8060-F81871173A5B}" destId="{AB3847C0-9D91-F44C-9DE2-381411C5F7A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6A4AA-381C-0540-865B-5E9D74024DA4}">
      <dsp:nvSpPr>
        <dsp:cNvPr id="0" name=""/>
        <dsp:cNvSpPr/>
      </dsp:nvSpPr>
      <dsp:spPr>
        <a:xfrm>
          <a:off x="2563562" y="71212"/>
          <a:ext cx="3418185" cy="3418185"/>
        </a:xfrm>
        <a:prstGeom prst="ellipse">
          <a:avLst/>
        </a:prstGeom>
        <a:solidFill>
          <a:schemeClr val="accent3">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rtl="0">
            <a:lnSpc>
              <a:spcPct val="90000"/>
            </a:lnSpc>
            <a:spcBef>
              <a:spcPct val="0"/>
            </a:spcBef>
            <a:spcAft>
              <a:spcPct val="35000"/>
            </a:spcAft>
            <a:buNone/>
          </a:pPr>
          <a:r>
            <a:rPr lang="en-GB" sz="6500" kern="1200" dirty="0"/>
            <a:t>ACQF</a:t>
          </a:r>
        </a:p>
      </dsp:txBody>
      <dsp:txXfrm>
        <a:off x="3019320" y="669394"/>
        <a:ext cx="2506669" cy="1538183"/>
      </dsp:txXfrm>
    </dsp:sp>
    <dsp:sp modelId="{5221BD15-5449-0C40-9FCB-3141DE9EB614}">
      <dsp:nvSpPr>
        <dsp:cNvPr id="0" name=""/>
        <dsp:cNvSpPr/>
      </dsp:nvSpPr>
      <dsp:spPr>
        <a:xfrm>
          <a:off x="3796958" y="2207578"/>
          <a:ext cx="3418185" cy="3418185"/>
        </a:xfrm>
        <a:prstGeom prst="ellipse">
          <a:avLst/>
        </a:prstGeom>
        <a:solidFill>
          <a:schemeClr val="accent3">
            <a:alpha val="50000"/>
            <a:hueOff val="9317122"/>
            <a:satOff val="12359"/>
            <a:lumOff val="-1509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rtl="0">
            <a:lnSpc>
              <a:spcPct val="90000"/>
            </a:lnSpc>
            <a:spcBef>
              <a:spcPct val="0"/>
            </a:spcBef>
            <a:spcAft>
              <a:spcPct val="35000"/>
            </a:spcAft>
            <a:buNone/>
          </a:pPr>
          <a:r>
            <a:rPr lang="en-GB" sz="6500" kern="1200" dirty="0"/>
            <a:t>RQF</a:t>
          </a:r>
        </a:p>
      </dsp:txBody>
      <dsp:txXfrm>
        <a:off x="4842353" y="3090609"/>
        <a:ext cx="2050911" cy="1880002"/>
      </dsp:txXfrm>
    </dsp:sp>
    <dsp:sp modelId="{7102D573-EA1A-CD43-B57B-7E89BD32000C}">
      <dsp:nvSpPr>
        <dsp:cNvPr id="0" name=""/>
        <dsp:cNvSpPr/>
      </dsp:nvSpPr>
      <dsp:spPr>
        <a:xfrm>
          <a:off x="1330167" y="2207578"/>
          <a:ext cx="3418185" cy="3418185"/>
        </a:xfrm>
        <a:prstGeom prst="ellipse">
          <a:avLst/>
        </a:prstGeom>
        <a:solidFill>
          <a:schemeClr val="accent3">
            <a:alpha val="50000"/>
            <a:hueOff val="18634244"/>
            <a:satOff val="24719"/>
            <a:lumOff val="-30196"/>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rtl="0">
            <a:lnSpc>
              <a:spcPct val="90000"/>
            </a:lnSpc>
            <a:spcBef>
              <a:spcPct val="0"/>
            </a:spcBef>
            <a:spcAft>
              <a:spcPct val="35000"/>
            </a:spcAft>
            <a:buNone/>
          </a:pPr>
          <a:r>
            <a:rPr lang="en-GB" sz="6500" kern="1200" dirty="0"/>
            <a:t>NQF</a:t>
          </a:r>
        </a:p>
      </dsp:txBody>
      <dsp:txXfrm>
        <a:off x="1652046" y="3090609"/>
        <a:ext cx="2050911" cy="1880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2C008-930B-1343-9ACA-A4E46D313E7A}">
      <dsp:nvSpPr>
        <dsp:cNvPr id="0" name=""/>
        <dsp:cNvSpPr/>
      </dsp:nvSpPr>
      <dsp:spPr>
        <a:xfrm>
          <a:off x="4981798" y="1469055"/>
          <a:ext cx="1804102" cy="1804102"/>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366535D2-4BFC-7145-AAC9-4B3F0CA289EB}">
      <dsp:nvSpPr>
        <dsp:cNvPr id="0" name=""/>
        <dsp:cNvSpPr/>
      </dsp:nvSpPr>
      <dsp:spPr>
        <a:xfrm>
          <a:off x="4688204" y="0"/>
          <a:ext cx="2391291" cy="12113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BE" sz="1800" b="0" i="0" kern="1200" dirty="0"/>
            <a:t>Takes account and is compatible with experience of other relevant RQFs: EQF, ASEAN QRF, SADCQF and goes beyond</a:t>
          </a:r>
          <a:endParaRPr lang="en-BE" sz="1800" kern="1200" dirty="0"/>
        </a:p>
      </dsp:txBody>
      <dsp:txXfrm>
        <a:off x="4688204" y="0"/>
        <a:ext cx="2391291" cy="1211326"/>
      </dsp:txXfrm>
    </dsp:sp>
    <dsp:sp modelId="{3E3280CC-EB5E-1343-9ED9-6CE8CC29C8E1}">
      <dsp:nvSpPr>
        <dsp:cNvPr id="0" name=""/>
        <dsp:cNvSpPr/>
      </dsp:nvSpPr>
      <dsp:spPr>
        <a:xfrm>
          <a:off x="5668079" y="1967502"/>
          <a:ext cx="1804102" cy="1804102"/>
        </a:xfrm>
        <a:prstGeom prst="ellipse">
          <a:avLst/>
        </a:prstGeom>
        <a:gradFill rotWithShape="0">
          <a:gsLst>
            <a:gs pos="0">
              <a:schemeClr val="accent3">
                <a:alpha val="50000"/>
                <a:hueOff val="4658561"/>
                <a:satOff val="6180"/>
                <a:lumOff val="-7549"/>
                <a:alphaOff val="0"/>
                <a:satMod val="103000"/>
                <a:lumMod val="102000"/>
                <a:tint val="94000"/>
              </a:schemeClr>
            </a:gs>
            <a:gs pos="50000">
              <a:schemeClr val="accent3">
                <a:alpha val="50000"/>
                <a:hueOff val="4658561"/>
                <a:satOff val="6180"/>
                <a:lumOff val="-7549"/>
                <a:alphaOff val="0"/>
                <a:satMod val="110000"/>
                <a:lumMod val="100000"/>
                <a:shade val="100000"/>
              </a:schemeClr>
            </a:gs>
            <a:gs pos="100000">
              <a:schemeClr val="accent3">
                <a:alpha val="50000"/>
                <a:hueOff val="4658561"/>
                <a:satOff val="6180"/>
                <a:lumOff val="-7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45898B84-27C4-8D4A-9D28-BB0461F5A723}">
      <dsp:nvSpPr>
        <dsp:cNvPr id="0" name=""/>
        <dsp:cNvSpPr/>
      </dsp:nvSpPr>
      <dsp:spPr>
        <a:xfrm>
          <a:off x="7615788" y="1597919"/>
          <a:ext cx="1876266" cy="13144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BE" sz="1800" b="0" i="0" kern="1200" dirty="0"/>
            <a:t>Streamlined process and focus on major criteria</a:t>
          </a:r>
          <a:endParaRPr lang="en-BE" sz="1800" kern="1200" dirty="0"/>
        </a:p>
      </dsp:txBody>
      <dsp:txXfrm>
        <a:off x="7615788" y="1597919"/>
        <a:ext cx="1876266" cy="1314417"/>
      </dsp:txXfrm>
    </dsp:sp>
    <dsp:sp modelId="{362F3CD1-55BC-E448-A5D8-3179581D2E90}">
      <dsp:nvSpPr>
        <dsp:cNvPr id="0" name=""/>
        <dsp:cNvSpPr/>
      </dsp:nvSpPr>
      <dsp:spPr>
        <a:xfrm>
          <a:off x="5406123" y="2774709"/>
          <a:ext cx="1804102" cy="1804102"/>
        </a:xfrm>
        <a:prstGeom prst="ellipse">
          <a:avLst/>
        </a:prstGeom>
        <a:gradFill rotWithShape="0">
          <a:gsLst>
            <a:gs pos="0">
              <a:schemeClr val="accent3">
                <a:alpha val="50000"/>
                <a:hueOff val="9317122"/>
                <a:satOff val="12359"/>
                <a:lumOff val="-15098"/>
                <a:alphaOff val="0"/>
                <a:satMod val="103000"/>
                <a:lumMod val="102000"/>
                <a:tint val="94000"/>
              </a:schemeClr>
            </a:gs>
            <a:gs pos="50000">
              <a:schemeClr val="accent3">
                <a:alpha val="50000"/>
                <a:hueOff val="9317122"/>
                <a:satOff val="12359"/>
                <a:lumOff val="-15098"/>
                <a:alphaOff val="0"/>
                <a:satMod val="110000"/>
                <a:lumMod val="100000"/>
                <a:shade val="100000"/>
              </a:schemeClr>
            </a:gs>
            <a:gs pos="100000">
              <a:schemeClr val="accent3">
                <a:alpha val="50000"/>
                <a:hueOff val="9317122"/>
                <a:satOff val="12359"/>
                <a:lumOff val="-15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5A9C93B5-786E-F243-89AB-F82E46E71139}">
      <dsp:nvSpPr>
        <dsp:cNvPr id="0" name=""/>
        <dsp:cNvSpPr/>
      </dsp:nvSpPr>
      <dsp:spPr>
        <a:xfrm>
          <a:off x="7327132" y="3840161"/>
          <a:ext cx="1876266" cy="13144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BE" sz="1800" b="0" i="0" kern="1200"/>
            <a:t>Enhances the self-assessment and peer learning aspects </a:t>
          </a:r>
          <a:endParaRPr lang="en-BE" sz="1800" kern="1200" dirty="0"/>
        </a:p>
      </dsp:txBody>
      <dsp:txXfrm>
        <a:off x="7327132" y="3840161"/>
        <a:ext cx="1876266" cy="1314417"/>
      </dsp:txXfrm>
    </dsp:sp>
    <dsp:sp modelId="{DC58660A-C2F9-CB4E-B374-6DAE6C06F482}">
      <dsp:nvSpPr>
        <dsp:cNvPr id="0" name=""/>
        <dsp:cNvSpPr/>
      </dsp:nvSpPr>
      <dsp:spPr>
        <a:xfrm>
          <a:off x="4557473" y="2774709"/>
          <a:ext cx="1804102" cy="1804102"/>
        </a:xfrm>
        <a:prstGeom prst="ellipse">
          <a:avLst/>
        </a:prstGeom>
        <a:gradFill rotWithShape="0">
          <a:gsLst>
            <a:gs pos="0">
              <a:schemeClr val="accent3">
                <a:alpha val="50000"/>
                <a:hueOff val="13975683"/>
                <a:satOff val="18539"/>
                <a:lumOff val="-22647"/>
                <a:alphaOff val="0"/>
                <a:satMod val="103000"/>
                <a:lumMod val="102000"/>
                <a:tint val="94000"/>
              </a:schemeClr>
            </a:gs>
            <a:gs pos="50000">
              <a:schemeClr val="accent3">
                <a:alpha val="50000"/>
                <a:hueOff val="13975683"/>
                <a:satOff val="18539"/>
                <a:lumOff val="-22647"/>
                <a:alphaOff val="0"/>
                <a:satMod val="110000"/>
                <a:lumMod val="100000"/>
                <a:shade val="100000"/>
              </a:schemeClr>
            </a:gs>
            <a:gs pos="100000">
              <a:schemeClr val="accent3">
                <a:alpha val="50000"/>
                <a:hueOff val="13975683"/>
                <a:satOff val="18539"/>
                <a:lumOff val="-22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12D57167-893F-C148-9743-6DBCA1C56520}">
      <dsp:nvSpPr>
        <dsp:cNvPr id="0" name=""/>
        <dsp:cNvSpPr/>
      </dsp:nvSpPr>
      <dsp:spPr>
        <a:xfrm>
          <a:off x="2564301" y="3840161"/>
          <a:ext cx="1876266" cy="13144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BE" sz="1800" b="0" i="0" kern="1200" dirty="0"/>
            <a:t>Proposes elements of digitalisation of the process</a:t>
          </a:r>
          <a:endParaRPr lang="en-BE" sz="1800" kern="1200" dirty="0"/>
        </a:p>
      </dsp:txBody>
      <dsp:txXfrm>
        <a:off x="2564301" y="3840161"/>
        <a:ext cx="1876266" cy="1314417"/>
      </dsp:txXfrm>
    </dsp:sp>
    <dsp:sp modelId="{218C9F51-6821-6E40-888B-2718BFAE9190}">
      <dsp:nvSpPr>
        <dsp:cNvPr id="0" name=""/>
        <dsp:cNvSpPr/>
      </dsp:nvSpPr>
      <dsp:spPr>
        <a:xfrm>
          <a:off x="4295518" y="1967502"/>
          <a:ext cx="1804102" cy="1804102"/>
        </a:xfrm>
        <a:prstGeom prst="ellipse">
          <a:avLst/>
        </a:prstGeom>
        <a:gradFill rotWithShape="0">
          <a:gsLst>
            <a:gs pos="0">
              <a:schemeClr val="accent3">
                <a:alpha val="50000"/>
                <a:hueOff val="18634244"/>
                <a:satOff val="24719"/>
                <a:lumOff val="-30196"/>
                <a:alphaOff val="0"/>
                <a:satMod val="103000"/>
                <a:lumMod val="102000"/>
                <a:tint val="94000"/>
              </a:schemeClr>
            </a:gs>
            <a:gs pos="50000">
              <a:schemeClr val="accent3">
                <a:alpha val="50000"/>
                <a:hueOff val="18634244"/>
                <a:satOff val="24719"/>
                <a:lumOff val="-30196"/>
                <a:alphaOff val="0"/>
                <a:satMod val="110000"/>
                <a:lumMod val="100000"/>
                <a:shade val="100000"/>
              </a:schemeClr>
            </a:gs>
            <a:gs pos="100000">
              <a:schemeClr val="accent3">
                <a:alpha val="50000"/>
                <a:hueOff val="18634244"/>
                <a:satOff val="24719"/>
                <a:lumOff val="-30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6D86C0F3-1E62-C640-990A-408D2E49116D}">
      <dsp:nvSpPr>
        <dsp:cNvPr id="0" name=""/>
        <dsp:cNvSpPr/>
      </dsp:nvSpPr>
      <dsp:spPr>
        <a:xfrm>
          <a:off x="2275644" y="1597919"/>
          <a:ext cx="1876266" cy="13144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BE" sz="1800" b="0" i="0" kern="1200" dirty="0"/>
            <a:t>Proposes support and capacity development to national referencing teams</a:t>
          </a:r>
          <a:endParaRPr lang="en-BE" sz="1800" kern="1200" dirty="0"/>
        </a:p>
      </dsp:txBody>
      <dsp:txXfrm>
        <a:off x="2275644" y="1597919"/>
        <a:ext cx="1876266" cy="1314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47C3F-3FAB-134D-A2B8-7285961E7B79}">
      <dsp:nvSpPr>
        <dsp:cNvPr id="0" name=""/>
        <dsp:cNvSpPr/>
      </dsp:nvSpPr>
      <dsp:spPr>
        <a:xfrm>
          <a:off x="51549" y="2337"/>
          <a:ext cx="2644701" cy="158682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BE" sz="3000" kern="1200" dirty="0">
              <a:solidFill>
                <a:schemeClr val="tx1"/>
              </a:solidFill>
            </a:rPr>
            <a:t>Compare</a:t>
          </a:r>
          <a:endParaRPr lang="en-US" sz="3000" kern="1200" dirty="0">
            <a:solidFill>
              <a:schemeClr val="tx1"/>
            </a:solidFill>
          </a:endParaRPr>
        </a:p>
      </dsp:txBody>
      <dsp:txXfrm>
        <a:off x="51549" y="2337"/>
        <a:ext cx="2644701" cy="1586821"/>
      </dsp:txXfrm>
    </dsp:sp>
    <dsp:sp modelId="{6DC2374A-145B-CF4E-AAE7-7E7777B8FE0B}">
      <dsp:nvSpPr>
        <dsp:cNvPr id="0" name=""/>
        <dsp:cNvSpPr/>
      </dsp:nvSpPr>
      <dsp:spPr>
        <a:xfrm>
          <a:off x="2960721" y="2337"/>
          <a:ext cx="2644701" cy="1586821"/>
        </a:xfrm>
        <a:prstGeom prst="rect">
          <a:avLst/>
        </a:prstGeom>
        <a:gradFill rotWithShape="0">
          <a:gsLst>
            <a:gs pos="0">
              <a:schemeClr val="accent3">
                <a:hueOff val="1863424"/>
                <a:satOff val="2472"/>
                <a:lumOff val="-3020"/>
                <a:alphaOff val="0"/>
                <a:satMod val="103000"/>
                <a:lumMod val="102000"/>
                <a:tint val="94000"/>
              </a:schemeClr>
            </a:gs>
            <a:gs pos="50000">
              <a:schemeClr val="accent3">
                <a:hueOff val="1863424"/>
                <a:satOff val="2472"/>
                <a:lumOff val="-3020"/>
                <a:alphaOff val="0"/>
                <a:satMod val="110000"/>
                <a:lumMod val="100000"/>
                <a:shade val="100000"/>
              </a:schemeClr>
            </a:gs>
            <a:gs pos="100000">
              <a:schemeClr val="accent3">
                <a:hueOff val="1863424"/>
                <a:satOff val="2472"/>
                <a:lumOff val="-302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BE" sz="3000" kern="1200" dirty="0">
              <a:solidFill>
                <a:schemeClr val="tx1"/>
              </a:solidFill>
            </a:rPr>
            <a:t>Agreed criteria and procedures</a:t>
          </a:r>
          <a:endParaRPr lang="en-US" sz="3000" kern="1200" dirty="0">
            <a:solidFill>
              <a:schemeClr val="tx1"/>
            </a:solidFill>
          </a:endParaRPr>
        </a:p>
      </dsp:txBody>
      <dsp:txXfrm>
        <a:off x="2960721" y="2337"/>
        <a:ext cx="2644701" cy="1586821"/>
      </dsp:txXfrm>
    </dsp:sp>
    <dsp:sp modelId="{66DF893E-6B28-3342-9C72-A4333B67A5B6}">
      <dsp:nvSpPr>
        <dsp:cNvPr id="0" name=""/>
        <dsp:cNvSpPr/>
      </dsp:nvSpPr>
      <dsp:spPr>
        <a:xfrm>
          <a:off x="5869893" y="2337"/>
          <a:ext cx="2644701" cy="1586821"/>
        </a:xfrm>
        <a:prstGeom prst="rect">
          <a:avLst/>
        </a:prstGeom>
        <a:gradFill rotWithShape="0">
          <a:gsLst>
            <a:gs pos="0">
              <a:schemeClr val="accent3">
                <a:hueOff val="3726849"/>
                <a:satOff val="4944"/>
                <a:lumOff val="-6039"/>
                <a:alphaOff val="0"/>
                <a:satMod val="103000"/>
                <a:lumMod val="102000"/>
                <a:tint val="94000"/>
              </a:schemeClr>
            </a:gs>
            <a:gs pos="50000">
              <a:schemeClr val="accent3">
                <a:hueOff val="3726849"/>
                <a:satOff val="4944"/>
                <a:lumOff val="-6039"/>
                <a:alphaOff val="0"/>
                <a:satMod val="110000"/>
                <a:lumMod val="100000"/>
                <a:shade val="100000"/>
              </a:schemeClr>
            </a:gs>
            <a:gs pos="100000">
              <a:schemeClr val="accent3">
                <a:hueOff val="3726849"/>
                <a:satOff val="4944"/>
                <a:lumOff val="-603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Roadmap</a:t>
          </a:r>
        </a:p>
      </dsp:txBody>
      <dsp:txXfrm>
        <a:off x="5869893" y="2337"/>
        <a:ext cx="2644701" cy="1586821"/>
      </dsp:txXfrm>
    </dsp:sp>
    <dsp:sp modelId="{B0146828-C760-1146-9F4F-820199031FEE}">
      <dsp:nvSpPr>
        <dsp:cNvPr id="0" name=""/>
        <dsp:cNvSpPr/>
      </dsp:nvSpPr>
      <dsp:spPr>
        <a:xfrm>
          <a:off x="8779065" y="2337"/>
          <a:ext cx="2644701" cy="1586821"/>
        </a:xfrm>
        <a:prstGeom prst="rect">
          <a:avLst/>
        </a:prstGeom>
        <a:gradFill rotWithShape="0">
          <a:gsLst>
            <a:gs pos="0">
              <a:schemeClr val="accent3">
                <a:hueOff val="5590274"/>
                <a:satOff val="7416"/>
                <a:lumOff val="-9059"/>
                <a:alphaOff val="0"/>
                <a:satMod val="103000"/>
                <a:lumMod val="102000"/>
                <a:tint val="94000"/>
              </a:schemeClr>
            </a:gs>
            <a:gs pos="50000">
              <a:schemeClr val="accent3">
                <a:hueOff val="5590274"/>
                <a:satOff val="7416"/>
                <a:lumOff val="-9059"/>
                <a:alphaOff val="0"/>
                <a:satMod val="110000"/>
                <a:lumMod val="100000"/>
                <a:shade val="100000"/>
              </a:schemeClr>
            </a:gs>
            <a:gs pos="100000">
              <a:schemeClr val="accent3">
                <a:hueOff val="5590274"/>
                <a:satOff val="7416"/>
                <a:lumOff val="-9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a:t>National referencing team</a:t>
          </a:r>
          <a:endParaRPr lang="en-US" sz="2500" kern="1200"/>
        </a:p>
      </dsp:txBody>
      <dsp:txXfrm>
        <a:off x="8779065" y="2337"/>
        <a:ext cx="2644701" cy="1586821"/>
      </dsp:txXfrm>
    </dsp:sp>
    <dsp:sp modelId="{0D2ACA6B-0D42-F149-AF40-FB51F3663051}">
      <dsp:nvSpPr>
        <dsp:cNvPr id="0" name=""/>
        <dsp:cNvSpPr/>
      </dsp:nvSpPr>
      <dsp:spPr>
        <a:xfrm>
          <a:off x="51549" y="1853628"/>
          <a:ext cx="2644701" cy="1586821"/>
        </a:xfrm>
        <a:prstGeom prst="rect">
          <a:avLst/>
        </a:prstGeom>
        <a:gradFill rotWithShape="0">
          <a:gsLst>
            <a:gs pos="0">
              <a:schemeClr val="accent3">
                <a:hueOff val="7453698"/>
                <a:satOff val="9888"/>
                <a:lumOff val="-12078"/>
                <a:alphaOff val="0"/>
                <a:satMod val="103000"/>
                <a:lumMod val="102000"/>
                <a:tint val="94000"/>
              </a:schemeClr>
            </a:gs>
            <a:gs pos="50000">
              <a:schemeClr val="accent3">
                <a:hueOff val="7453698"/>
                <a:satOff val="9888"/>
                <a:lumOff val="-12078"/>
                <a:alphaOff val="0"/>
                <a:satMod val="110000"/>
                <a:lumMod val="100000"/>
                <a:shade val="100000"/>
              </a:schemeClr>
            </a:gs>
            <a:gs pos="100000">
              <a:schemeClr val="accent3">
                <a:hueOff val="7453698"/>
                <a:satOff val="9888"/>
                <a:lumOff val="-120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dirty="0"/>
            <a:t>NQF in place, operational</a:t>
          </a:r>
          <a:endParaRPr lang="en-US" sz="2500" kern="1200" dirty="0"/>
        </a:p>
      </dsp:txBody>
      <dsp:txXfrm>
        <a:off x="51549" y="1853628"/>
        <a:ext cx="2644701" cy="1586821"/>
      </dsp:txXfrm>
    </dsp:sp>
    <dsp:sp modelId="{00D4500E-2D4A-8F40-B8CA-E11321752745}">
      <dsp:nvSpPr>
        <dsp:cNvPr id="0" name=""/>
        <dsp:cNvSpPr/>
      </dsp:nvSpPr>
      <dsp:spPr>
        <a:xfrm>
          <a:off x="2960721" y="1853628"/>
          <a:ext cx="2644701" cy="1586821"/>
        </a:xfrm>
        <a:prstGeom prst="rect">
          <a:avLst/>
        </a:prstGeom>
        <a:gradFill rotWithShape="0">
          <a:gsLst>
            <a:gs pos="0">
              <a:schemeClr val="accent3">
                <a:hueOff val="9317122"/>
                <a:satOff val="12359"/>
                <a:lumOff val="-15098"/>
                <a:alphaOff val="0"/>
                <a:satMod val="103000"/>
                <a:lumMod val="102000"/>
                <a:tint val="94000"/>
              </a:schemeClr>
            </a:gs>
            <a:gs pos="50000">
              <a:schemeClr val="accent3">
                <a:hueOff val="9317122"/>
                <a:satOff val="12359"/>
                <a:lumOff val="-15098"/>
                <a:alphaOff val="0"/>
                <a:satMod val="110000"/>
                <a:lumMod val="100000"/>
                <a:shade val="100000"/>
              </a:schemeClr>
            </a:gs>
            <a:gs pos="100000">
              <a:schemeClr val="accent3">
                <a:hueOff val="9317122"/>
                <a:satOff val="12359"/>
                <a:lumOff val="-1509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dirty="0"/>
            <a:t>Qualifications in NQF register </a:t>
          </a:r>
          <a:endParaRPr lang="en-US" sz="2500" kern="1200" dirty="0"/>
        </a:p>
      </dsp:txBody>
      <dsp:txXfrm>
        <a:off x="2960721" y="1853628"/>
        <a:ext cx="2644701" cy="1586821"/>
      </dsp:txXfrm>
    </dsp:sp>
    <dsp:sp modelId="{7E73BE94-D367-8F45-846E-FC42D9548B34}">
      <dsp:nvSpPr>
        <dsp:cNvPr id="0" name=""/>
        <dsp:cNvSpPr/>
      </dsp:nvSpPr>
      <dsp:spPr>
        <a:xfrm>
          <a:off x="5869893" y="1853628"/>
          <a:ext cx="2644701" cy="1586821"/>
        </a:xfrm>
        <a:prstGeom prst="rect">
          <a:avLst/>
        </a:prstGeom>
        <a:gradFill rotWithShape="0">
          <a:gsLst>
            <a:gs pos="0">
              <a:schemeClr val="accent3">
                <a:hueOff val="11180547"/>
                <a:satOff val="14831"/>
                <a:lumOff val="-18118"/>
                <a:alphaOff val="0"/>
                <a:satMod val="103000"/>
                <a:lumMod val="102000"/>
                <a:tint val="94000"/>
              </a:schemeClr>
            </a:gs>
            <a:gs pos="50000">
              <a:schemeClr val="accent3">
                <a:hueOff val="11180547"/>
                <a:satOff val="14831"/>
                <a:lumOff val="-18118"/>
                <a:alphaOff val="0"/>
                <a:satMod val="110000"/>
                <a:lumMod val="100000"/>
                <a:shade val="100000"/>
              </a:schemeClr>
            </a:gs>
            <a:gs pos="100000">
              <a:schemeClr val="accent3">
                <a:hueOff val="11180547"/>
                <a:satOff val="14831"/>
                <a:lumOff val="-181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a:t>Learning outcomes</a:t>
          </a:r>
          <a:endParaRPr lang="en-US" sz="2500" kern="1200"/>
        </a:p>
      </dsp:txBody>
      <dsp:txXfrm>
        <a:off x="5869893" y="1853628"/>
        <a:ext cx="2644701" cy="1586821"/>
      </dsp:txXfrm>
    </dsp:sp>
    <dsp:sp modelId="{B3A1758F-2446-F544-AFAE-C4E2E5D0F33C}">
      <dsp:nvSpPr>
        <dsp:cNvPr id="0" name=""/>
        <dsp:cNvSpPr/>
      </dsp:nvSpPr>
      <dsp:spPr>
        <a:xfrm>
          <a:off x="8779065" y="1853628"/>
          <a:ext cx="2644701" cy="1586821"/>
        </a:xfrm>
        <a:prstGeom prst="rect">
          <a:avLst/>
        </a:prstGeom>
        <a:gradFill rotWithShape="0">
          <a:gsLst>
            <a:gs pos="0">
              <a:schemeClr val="accent3">
                <a:hueOff val="13043971"/>
                <a:satOff val="17303"/>
                <a:lumOff val="-21137"/>
                <a:alphaOff val="0"/>
                <a:satMod val="103000"/>
                <a:lumMod val="102000"/>
                <a:tint val="94000"/>
              </a:schemeClr>
            </a:gs>
            <a:gs pos="50000">
              <a:schemeClr val="accent3">
                <a:hueOff val="13043971"/>
                <a:satOff val="17303"/>
                <a:lumOff val="-21137"/>
                <a:alphaOff val="0"/>
                <a:satMod val="110000"/>
                <a:lumMod val="100000"/>
                <a:shade val="100000"/>
              </a:schemeClr>
            </a:gs>
            <a:gs pos="100000">
              <a:schemeClr val="accent3">
                <a:hueOff val="13043971"/>
                <a:satOff val="17303"/>
                <a:lumOff val="-21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dirty="0"/>
            <a:t>Level descriptors</a:t>
          </a:r>
          <a:endParaRPr lang="en-US" sz="2500" kern="1200" dirty="0"/>
        </a:p>
      </dsp:txBody>
      <dsp:txXfrm>
        <a:off x="8779065" y="1853628"/>
        <a:ext cx="2644701" cy="1586821"/>
      </dsp:txXfrm>
    </dsp:sp>
    <dsp:sp modelId="{7E008FB9-50F0-224D-AA8D-3A1811A4A415}">
      <dsp:nvSpPr>
        <dsp:cNvPr id="0" name=""/>
        <dsp:cNvSpPr/>
      </dsp:nvSpPr>
      <dsp:spPr>
        <a:xfrm>
          <a:off x="1506135" y="3704920"/>
          <a:ext cx="2644701" cy="1586821"/>
        </a:xfrm>
        <a:prstGeom prst="rect">
          <a:avLst/>
        </a:prstGeom>
        <a:gradFill rotWithShape="0">
          <a:gsLst>
            <a:gs pos="0">
              <a:schemeClr val="accent3">
                <a:hueOff val="14907395"/>
                <a:satOff val="19775"/>
                <a:lumOff val="-24157"/>
                <a:alphaOff val="0"/>
                <a:satMod val="103000"/>
                <a:lumMod val="102000"/>
                <a:tint val="94000"/>
              </a:schemeClr>
            </a:gs>
            <a:gs pos="50000">
              <a:schemeClr val="accent3">
                <a:hueOff val="14907395"/>
                <a:satOff val="19775"/>
                <a:lumOff val="-24157"/>
                <a:alphaOff val="0"/>
                <a:satMod val="110000"/>
                <a:lumMod val="100000"/>
                <a:shade val="100000"/>
              </a:schemeClr>
            </a:gs>
            <a:gs pos="100000">
              <a:schemeClr val="accent3">
                <a:hueOff val="14907395"/>
                <a:satOff val="19775"/>
                <a:lumOff val="-241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a:t>Quality assurance</a:t>
          </a:r>
          <a:endParaRPr lang="en-US" sz="2500" kern="1200"/>
        </a:p>
      </dsp:txBody>
      <dsp:txXfrm>
        <a:off x="1506135" y="3704920"/>
        <a:ext cx="2644701" cy="1586821"/>
      </dsp:txXfrm>
    </dsp:sp>
    <dsp:sp modelId="{A62EC94A-EF25-0B4F-B43B-38BE39EF734E}">
      <dsp:nvSpPr>
        <dsp:cNvPr id="0" name=""/>
        <dsp:cNvSpPr/>
      </dsp:nvSpPr>
      <dsp:spPr>
        <a:xfrm>
          <a:off x="4415307" y="3704920"/>
          <a:ext cx="2644701" cy="1586821"/>
        </a:xfrm>
        <a:prstGeom prst="rect">
          <a:avLst/>
        </a:prstGeom>
        <a:gradFill rotWithShape="0">
          <a:gsLst>
            <a:gs pos="0">
              <a:schemeClr val="accent3">
                <a:hueOff val="16770820"/>
                <a:satOff val="22247"/>
                <a:lumOff val="-27176"/>
                <a:alphaOff val="0"/>
                <a:satMod val="103000"/>
                <a:lumMod val="102000"/>
                <a:tint val="94000"/>
              </a:schemeClr>
            </a:gs>
            <a:gs pos="50000">
              <a:schemeClr val="accent3">
                <a:hueOff val="16770820"/>
                <a:satOff val="22247"/>
                <a:lumOff val="-27176"/>
                <a:alphaOff val="0"/>
                <a:satMod val="110000"/>
                <a:lumMod val="100000"/>
                <a:shade val="100000"/>
              </a:schemeClr>
            </a:gs>
            <a:gs pos="100000">
              <a:schemeClr val="accent3">
                <a:hueOff val="16770820"/>
                <a:satOff val="22247"/>
                <a:lumOff val="-271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dirty="0"/>
            <a:t>Validation of non-formal and informal learning</a:t>
          </a:r>
          <a:endParaRPr lang="en-US" sz="2500" kern="1200" dirty="0"/>
        </a:p>
      </dsp:txBody>
      <dsp:txXfrm>
        <a:off x="4415307" y="3704920"/>
        <a:ext cx="2644701" cy="1586821"/>
      </dsp:txXfrm>
    </dsp:sp>
    <dsp:sp modelId="{6BA125F5-E6FC-9345-9360-1794BB4A4823}">
      <dsp:nvSpPr>
        <dsp:cNvPr id="0" name=""/>
        <dsp:cNvSpPr/>
      </dsp:nvSpPr>
      <dsp:spPr>
        <a:xfrm>
          <a:off x="7324479" y="3704920"/>
          <a:ext cx="2644701" cy="1586821"/>
        </a:xfrm>
        <a:prstGeom prst="rect">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BE" sz="2500" kern="1200" dirty="0">
              <a:solidFill>
                <a:schemeClr val="tx1"/>
              </a:solidFill>
            </a:rPr>
            <a:t>Self-improvement, renewed visibility to NQF </a:t>
          </a:r>
          <a:endParaRPr lang="en-US" sz="2500" kern="1200" dirty="0">
            <a:solidFill>
              <a:schemeClr val="tx1"/>
            </a:solidFill>
          </a:endParaRPr>
        </a:p>
      </dsp:txBody>
      <dsp:txXfrm>
        <a:off x="7324479" y="3704920"/>
        <a:ext cx="2644701" cy="15868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5B96C-3FE0-CE47-9568-FB13177EDBAF}">
      <dsp:nvSpPr>
        <dsp:cNvPr id="0" name=""/>
        <dsp:cNvSpPr/>
      </dsp:nvSpPr>
      <dsp:spPr>
        <a:xfrm>
          <a:off x="3361" y="1836687"/>
          <a:ext cx="2400403" cy="152425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90FBD48-CA71-DB43-BD93-BB0158CCBF48}">
      <dsp:nvSpPr>
        <dsp:cNvPr id="0" name=""/>
        <dsp:cNvSpPr/>
      </dsp:nvSpPr>
      <dsp:spPr>
        <a:xfrm>
          <a:off x="270073" y="2090062"/>
          <a:ext cx="2400403" cy="152425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BE" sz="2900" b="0" i="0" kern="1200"/>
            <a:t>Level descriptors</a:t>
          </a:r>
          <a:endParaRPr lang="en-US" sz="2900" kern="1200"/>
        </a:p>
      </dsp:txBody>
      <dsp:txXfrm>
        <a:off x="314717" y="2134706"/>
        <a:ext cx="2311115" cy="1434968"/>
      </dsp:txXfrm>
    </dsp:sp>
    <dsp:sp modelId="{8AFDCE7A-1F6C-AA45-A82B-3F4F24B00882}">
      <dsp:nvSpPr>
        <dsp:cNvPr id="0" name=""/>
        <dsp:cNvSpPr/>
      </dsp:nvSpPr>
      <dsp:spPr>
        <a:xfrm>
          <a:off x="2937188" y="1836687"/>
          <a:ext cx="2400403" cy="152425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8C1F067-521A-344C-8B42-65252BF5C4B9}">
      <dsp:nvSpPr>
        <dsp:cNvPr id="0" name=""/>
        <dsp:cNvSpPr/>
      </dsp:nvSpPr>
      <dsp:spPr>
        <a:xfrm>
          <a:off x="3203899" y="2090062"/>
          <a:ext cx="2400403" cy="152425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BE" sz="2900" b="0" i="0" kern="1200"/>
            <a:t>Learning outcomes approach</a:t>
          </a:r>
          <a:endParaRPr lang="en-US" sz="2900" kern="1200"/>
        </a:p>
      </dsp:txBody>
      <dsp:txXfrm>
        <a:off x="3248543" y="2134706"/>
        <a:ext cx="2311115" cy="1434968"/>
      </dsp:txXfrm>
    </dsp:sp>
    <dsp:sp modelId="{6429715D-5D7A-504A-A80B-83637D2A6733}">
      <dsp:nvSpPr>
        <dsp:cNvPr id="0" name=""/>
        <dsp:cNvSpPr/>
      </dsp:nvSpPr>
      <dsp:spPr>
        <a:xfrm>
          <a:off x="5871014" y="1836687"/>
          <a:ext cx="2400403" cy="152425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1A9EF16-C036-5B41-8DE0-43EE053707A0}">
      <dsp:nvSpPr>
        <dsp:cNvPr id="0" name=""/>
        <dsp:cNvSpPr/>
      </dsp:nvSpPr>
      <dsp:spPr>
        <a:xfrm>
          <a:off x="6137725" y="2090062"/>
          <a:ext cx="2400403" cy="152425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BE" sz="2900" b="0" i="0" kern="1200"/>
            <a:t>Qualifications in the NQF</a:t>
          </a:r>
          <a:endParaRPr lang="en-US" sz="2900" kern="1200"/>
        </a:p>
      </dsp:txBody>
      <dsp:txXfrm>
        <a:off x="6182369" y="2134706"/>
        <a:ext cx="2311115" cy="1434968"/>
      </dsp:txXfrm>
    </dsp:sp>
    <dsp:sp modelId="{8B154645-296B-C949-A18C-50557E6EAB38}">
      <dsp:nvSpPr>
        <dsp:cNvPr id="0" name=""/>
        <dsp:cNvSpPr/>
      </dsp:nvSpPr>
      <dsp:spPr>
        <a:xfrm>
          <a:off x="8804840" y="1836687"/>
          <a:ext cx="2400403" cy="152425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E8EB07-F9B0-7B4B-8FF3-36F558610818}">
      <dsp:nvSpPr>
        <dsp:cNvPr id="0" name=""/>
        <dsp:cNvSpPr/>
      </dsp:nvSpPr>
      <dsp:spPr>
        <a:xfrm>
          <a:off x="9071551" y="2090062"/>
          <a:ext cx="2400403" cy="152425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BE" sz="2900" b="0" i="0" kern="1200"/>
            <a:t>Quality assurance</a:t>
          </a:r>
          <a:endParaRPr lang="en-US" sz="2900" kern="1200"/>
        </a:p>
      </dsp:txBody>
      <dsp:txXfrm>
        <a:off x="9116195" y="2134706"/>
        <a:ext cx="2311115" cy="1434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3E628-6FA3-424C-B5C8-CED0080CA3EA}">
      <dsp:nvSpPr>
        <dsp:cNvPr id="0" name=""/>
        <dsp:cNvSpPr/>
      </dsp:nvSpPr>
      <dsp:spPr>
        <a:xfrm>
          <a:off x="1299938" y="678"/>
          <a:ext cx="2773575" cy="16641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BE" sz="2200" kern="1200" dirty="0"/>
            <a:t>Apply = to all countries / regions</a:t>
          </a:r>
          <a:endParaRPr lang="en-US" sz="2200" kern="1200" dirty="0"/>
        </a:p>
      </dsp:txBody>
      <dsp:txXfrm>
        <a:off x="1299938" y="678"/>
        <a:ext cx="2773575" cy="1664145"/>
      </dsp:txXfrm>
    </dsp:sp>
    <dsp:sp modelId="{0A3B4A4E-EA46-A347-9C60-55DD3F7C2EA9}">
      <dsp:nvSpPr>
        <dsp:cNvPr id="0" name=""/>
        <dsp:cNvSpPr/>
      </dsp:nvSpPr>
      <dsp:spPr>
        <a:xfrm>
          <a:off x="4350870" y="678"/>
          <a:ext cx="2773575" cy="1664145"/>
        </a:xfrm>
        <a:prstGeom prst="rect">
          <a:avLst/>
        </a:prstGeom>
        <a:solidFill>
          <a:schemeClr val="accent2">
            <a:hueOff val="-1835840"/>
            <a:satOff val="1489"/>
            <a:lumOff val="75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BE" sz="2200" kern="1200"/>
            <a:t>Essence of referencing</a:t>
          </a:r>
          <a:endParaRPr lang="en-US" sz="2200" kern="1200"/>
        </a:p>
      </dsp:txBody>
      <dsp:txXfrm>
        <a:off x="4350870" y="678"/>
        <a:ext cx="2773575" cy="1664145"/>
      </dsp:txXfrm>
    </dsp:sp>
    <dsp:sp modelId="{5A0B0678-8121-A24C-A68C-61EBAC190E4C}">
      <dsp:nvSpPr>
        <dsp:cNvPr id="0" name=""/>
        <dsp:cNvSpPr/>
      </dsp:nvSpPr>
      <dsp:spPr>
        <a:xfrm>
          <a:off x="7401803" y="678"/>
          <a:ext cx="2773575" cy="1664145"/>
        </a:xfrm>
        <a:prstGeom prst="rect">
          <a:avLst/>
        </a:prstGeom>
        <a:solidFill>
          <a:schemeClr val="accent2">
            <a:hueOff val="-3671680"/>
            <a:satOff val="2978"/>
            <a:lumOff val="151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BE" sz="2200" kern="1200" dirty="0"/>
            <a:t>Guide national referencing teams</a:t>
          </a:r>
          <a:endParaRPr lang="en-US" sz="2200" kern="1200" dirty="0"/>
        </a:p>
      </dsp:txBody>
      <dsp:txXfrm>
        <a:off x="7401803" y="678"/>
        <a:ext cx="2773575" cy="1664145"/>
      </dsp:txXfrm>
    </dsp:sp>
    <dsp:sp modelId="{F8A9629D-C1C0-7D4A-BFB9-1FC76DA6A723}">
      <dsp:nvSpPr>
        <dsp:cNvPr id="0" name=""/>
        <dsp:cNvSpPr/>
      </dsp:nvSpPr>
      <dsp:spPr>
        <a:xfrm>
          <a:off x="1299938" y="1942181"/>
          <a:ext cx="2773575" cy="1664145"/>
        </a:xfrm>
        <a:prstGeom prst="rect">
          <a:avLst/>
        </a:prstGeom>
        <a:solidFill>
          <a:schemeClr val="accent2">
            <a:hueOff val="-5507520"/>
            <a:satOff val="4468"/>
            <a:lumOff val="2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BE" sz="2200" kern="1200" dirty="0"/>
            <a:t>Comparability and transparency of process and outcomes of referencing </a:t>
          </a:r>
          <a:endParaRPr lang="en-US" sz="2200" kern="1200" dirty="0"/>
        </a:p>
      </dsp:txBody>
      <dsp:txXfrm>
        <a:off x="1299938" y="1942181"/>
        <a:ext cx="2773575" cy="1664145"/>
      </dsp:txXfrm>
    </dsp:sp>
    <dsp:sp modelId="{6CA8E2E1-6DC3-1244-9956-1A194BE2CF59}">
      <dsp:nvSpPr>
        <dsp:cNvPr id="0" name=""/>
        <dsp:cNvSpPr/>
      </dsp:nvSpPr>
      <dsp:spPr>
        <a:xfrm>
          <a:off x="4350870" y="1942181"/>
          <a:ext cx="2773575" cy="1664145"/>
        </a:xfrm>
        <a:prstGeom prst="rect">
          <a:avLst/>
        </a:prstGeom>
        <a:solidFill>
          <a:schemeClr val="accent2">
            <a:hueOff val="-7343360"/>
            <a:satOff val="5957"/>
            <a:lumOff val="30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Global comparability of referencing</a:t>
          </a:r>
        </a:p>
      </dsp:txBody>
      <dsp:txXfrm>
        <a:off x="4350870" y="1942181"/>
        <a:ext cx="2773575" cy="1664145"/>
      </dsp:txXfrm>
    </dsp:sp>
    <dsp:sp modelId="{797FDCBB-E2CC-D54D-A44E-FB19551AE6E4}">
      <dsp:nvSpPr>
        <dsp:cNvPr id="0" name=""/>
        <dsp:cNvSpPr/>
      </dsp:nvSpPr>
      <dsp:spPr>
        <a:xfrm>
          <a:off x="7401803" y="1942181"/>
          <a:ext cx="2773575" cy="1664145"/>
        </a:xfrm>
        <a:prstGeom prst="rect">
          <a:avLst/>
        </a:prstGeom>
        <a:solidFill>
          <a:schemeClr val="accent2">
            <a:hueOff val="-9179199"/>
            <a:satOff val="7446"/>
            <a:lumOff val="3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BE" sz="2400" b="1" kern="1200" dirty="0">
              <a:solidFill>
                <a:schemeClr val="tx1"/>
              </a:solidFill>
            </a:rPr>
            <a:t>Quality assurance of referencing</a:t>
          </a:r>
          <a:endParaRPr lang="en-US" sz="2400" b="1" kern="1200" dirty="0">
            <a:solidFill>
              <a:schemeClr val="tx1"/>
            </a:solidFill>
          </a:endParaRPr>
        </a:p>
      </dsp:txBody>
      <dsp:txXfrm>
        <a:off x="7401803" y="1942181"/>
        <a:ext cx="2773575" cy="1664145"/>
      </dsp:txXfrm>
    </dsp:sp>
    <dsp:sp modelId="{587D7F48-2CE4-D64F-B70C-CEA35D73FD34}">
      <dsp:nvSpPr>
        <dsp:cNvPr id="0" name=""/>
        <dsp:cNvSpPr/>
      </dsp:nvSpPr>
      <dsp:spPr>
        <a:xfrm>
          <a:off x="4350870" y="3883684"/>
          <a:ext cx="2773575" cy="1664145"/>
        </a:xfrm>
        <a:prstGeom prst="rect">
          <a:avLst/>
        </a:prstGeom>
        <a:solidFill>
          <a:schemeClr val="accent2">
            <a:hueOff val="-11015039"/>
            <a:satOff val="8935"/>
            <a:lumOff val="4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BE" sz="2400" b="1" kern="1200" dirty="0">
              <a:solidFill>
                <a:schemeClr val="tx1"/>
              </a:solidFill>
            </a:rPr>
            <a:t>Trust</a:t>
          </a:r>
          <a:endParaRPr lang="en-US" sz="2400" b="1" kern="1200" dirty="0">
            <a:solidFill>
              <a:schemeClr val="tx1"/>
            </a:solidFill>
          </a:endParaRPr>
        </a:p>
      </dsp:txBody>
      <dsp:txXfrm>
        <a:off x="4350870" y="3883684"/>
        <a:ext cx="2773575" cy="1664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82AF2-2BD4-4240-9F4B-835629A40FE9}">
      <dsp:nvSpPr>
        <dsp:cNvPr id="0" name=""/>
        <dsp:cNvSpPr/>
      </dsp:nvSpPr>
      <dsp:spPr>
        <a:xfrm>
          <a:off x="4456" y="134878"/>
          <a:ext cx="2679774" cy="61698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BE" sz="1700" b="1" i="0" kern="1200" dirty="0"/>
            <a:t>Capacity development, peer learning – Output 1.1</a:t>
          </a:r>
          <a:endParaRPr lang="en-BE" sz="1700" kern="1200" dirty="0"/>
        </a:p>
      </dsp:txBody>
      <dsp:txXfrm>
        <a:off x="4456" y="134878"/>
        <a:ext cx="2679774" cy="616980"/>
      </dsp:txXfrm>
    </dsp:sp>
    <dsp:sp modelId="{2BDEA211-8B86-1045-877B-9146AC421027}">
      <dsp:nvSpPr>
        <dsp:cNvPr id="0" name=""/>
        <dsp:cNvSpPr/>
      </dsp:nvSpPr>
      <dsp:spPr>
        <a:xfrm>
          <a:off x="4456" y="751858"/>
          <a:ext cx="2679774" cy="5255645"/>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BE" sz="2400" b="0" i="0" kern="1200" dirty="0"/>
            <a:t>Multi-country: 11 Forums</a:t>
          </a:r>
          <a:endParaRPr lang="en-BE" sz="2400" kern="1200" dirty="0"/>
        </a:p>
        <a:p>
          <a:pPr marL="228600" lvl="1" indent="-228600" algn="l" defTabSz="1066800">
            <a:lnSpc>
              <a:spcPct val="90000"/>
            </a:lnSpc>
            <a:spcBef>
              <a:spcPct val="0"/>
            </a:spcBef>
            <a:spcAft>
              <a:spcPct val="15000"/>
            </a:spcAft>
            <a:buChar char="•"/>
          </a:pPr>
          <a:r>
            <a:rPr lang="en-BE" sz="2400" b="0" i="0" kern="1200" dirty="0"/>
            <a:t>Country specific: 16 workshops, many webinars</a:t>
          </a:r>
          <a:endParaRPr lang="en-BE" sz="2400" kern="1200" dirty="0"/>
        </a:p>
        <a:p>
          <a:pPr marL="228600" lvl="1" indent="-228600" algn="l" defTabSz="1066800">
            <a:lnSpc>
              <a:spcPct val="90000"/>
            </a:lnSpc>
            <a:spcBef>
              <a:spcPct val="0"/>
            </a:spcBef>
            <a:spcAft>
              <a:spcPct val="15000"/>
            </a:spcAft>
            <a:buChar char="•"/>
          </a:pPr>
          <a:r>
            <a:rPr lang="en-BE" sz="2400" b="0" i="0" kern="1200" dirty="0"/>
            <a:t>QCP: 8 webinars</a:t>
          </a:r>
          <a:endParaRPr lang="en-BE" sz="2400" kern="1200" dirty="0"/>
        </a:p>
        <a:p>
          <a:pPr marL="228600" lvl="1" indent="-228600" algn="l" defTabSz="1066800">
            <a:lnSpc>
              <a:spcPct val="90000"/>
            </a:lnSpc>
            <a:spcBef>
              <a:spcPct val="0"/>
            </a:spcBef>
            <a:spcAft>
              <a:spcPct val="15000"/>
            </a:spcAft>
            <a:buChar char="•"/>
          </a:pPr>
          <a:r>
            <a:rPr lang="en-BE" sz="2400" b="0" i="0" kern="1200" dirty="0"/>
            <a:t>M&amp;E: 5 workshops and webinars</a:t>
          </a:r>
          <a:endParaRPr lang="en-BE" sz="2400" kern="1200" dirty="0"/>
        </a:p>
        <a:p>
          <a:pPr marL="228600" lvl="1" indent="-228600" algn="l" defTabSz="1066800" rtl="0">
            <a:lnSpc>
              <a:spcPct val="90000"/>
            </a:lnSpc>
            <a:spcBef>
              <a:spcPct val="0"/>
            </a:spcBef>
            <a:spcAft>
              <a:spcPct val="15000"/>
            </a:spcAft>
            <a:buChar char="•"/>
          </a:pPr>
          <a:r>
            <a:rPr lang="en-BE" sz="2400" kern="1200" dirty="0"/>
            <a:t>All workshops co-hosted with </a:t>
          </a:r>
          <a:r>
            <a:rPr lang="en-GB" sz="2400" kern="1200" dirty="0" err="1"/>
            <a:t>NQF</a:t>
          </a:r>
          <a:r>
            <a:rPr lang="en-GB" sz="2400" kern="1200" dirty="0"/>
            <a:t> </a:t>
          </a:r>
          <a:r>
            <a:rPr lang="en-BE" sz="2400" kern="1200" dirty="0"/>
            <a:t>Authorities/ entities </a:t>
          </a:r>
        </a:p>
      </dsp:txBody>
      <dsp:txXfrm>
        <a:off x="4456" y="751858"/>
        <a:ext cx="2679774" cy="5255645"/>
      </dsp:txXfrm>
    </dsp:sp>
    <dsp:sp modelId="{F7D9B74C-04A8-214E-AF50-87372B981B27}">
      <dsp:nvSpPr>
        <dsp:cNvPr id="0" name=""/>
        <dsp:cNvSpPr/>
      </dsp:nvSpPr>
      <dsp:spPr>
        <a:xfrm>
          <a:off x="3059399" y="134878"/>
          <a:ext cx="2679774" cy="616980"/>
        </a:xfrm>
        <a:prstGeom prst="rect">
          <a:avLst/>
        </a:prstGeom>
        <a:solidFill>
          <a:schemeClr val="accent2">
            <a:hueOff val="-3671680"/>
            <a:satOff val="2978"/>
            <a:lumOff val="1516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BE" sz="1700" b="1" i="0" kern="1200"/>
            <a:t>Policy documents developed – Output 2.1</a:t>
          </a:r>
          <a:endParaRPr lang="en-BE" sz="1700" kern="1200"/>
        </a:p>
      </dsp:txBody>
      <dsp:txXfrm>
        <a:off x="3059399" y="134878"/>
        <a:ext cx="2679774" cy="616980"/>
      </dsp:txXfrm>
    </dsp:sp>
    <dsp:sp modelId="{5E35828D-1BCD-0144-9B3B-76F34A986BB2}">
      <dsp:nvSpPr>
        <dsp:cNvPr id="0" name=""/>
        <dsp:cNvSpPr/>
      </dsp:nvSpPr>
      <dsp:spPr>
        <a:xfrm>
          <a:off x="3059399" y="751858"/>
          <a:ext cx="2679774" cy="5255645"/>
        </a:xfrm>
        <a:prstGeom prst="rect">
          <a:avLst/>
        </a:prstGeom>
        <a:solidFill>
          <a:schemeClr val="accent2">
            <a:tint val="40000"/>
            <a:alpha val="90000"/>
            <a:hueOff val="-3828434"/>
            <a:satOff val="11576"/>
            <a:lumOff val="27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BE" sz="1700" b="0" i="0" kern="1200" dirty="0"/>
            <a:t>Angola: Handbook and training - supporting implementation qualifications National Catalogue. Website INQ</a:t>
          </a:r>
          <a:endParaRPr lang="en-BE" sz="1700" kern="1200" dirty="0"/>
        </a:p>
        <a:p>
          <a:pPr marL="171450" lvl="1" indent="-171450" algn="l" defTabSz="755650" rtl="0">
            <a:lnSpc>
              <a:spcPct val="90000"/>
            </a:lnSpc>
            <a:spcBef>
              <a:spcPct val="0"/>
            </a:spcBef>
            <a:spcAft>
              <a:spcPct val="15000"/>
            </a:spcAft>
            <a:buChar char="•"/>
          </a:pPr>
          <a:r>
            <a:rPr lang="en-BE" sz="1700" kern="1200" dirty="0"/>
            <a:t>DR Congo: start NQF development</a:t>
          </a:r>
        </a:p>
        <a:p>
          <a:pPr marL="171450" lvl="1" indent="-171450" algn="l" defTabSz="755650">
            <a:lnSpc>
              <a:spcPct val="90000"/>
            </a:lnSpc>
            <a:spcBef>
              <a:spcPct val="0"/>
            </a:spcBef>
            <a:spcAft>
              <a:spcPct val="15000"/>
            </a:spcAft>
            <a:buChar char="•"/>
          </a:pPr>
          <a:r>
            <a:rPr lang="en-BE" sz="1700" b="0" i="0" kern="1200" dirty="0"/>
            <a:t>Eswatini: RPL. Website EQA</a:t>
          </a:r>
          <a:endParaRPr lang="en-BE" sz="1700" kern="1200" dirty="0"/>
        </a:p>
        <a:p>
          <a:pPr marL="171450" lvl="1" indent="-171450" algn="l" defTabSz="755650">
            <a:lnSpc>
              <a:spcPct val="90000"/>
            </a:lnSpc>
            <a:spcBef>
              <a:spcPct val="0"/>
            </a:spcBef>
            <a:spcAft>
              <a:spcPct val="15000"/>
            </a:spcAft>
            <a:buChar char="•"/>
          </a:pPr>
          <a:r>
            <a:rPr lang="en-BE" sz="1700" b="0" i="0" kern="1200" dirty="0"/>
            <a:t>Ghana: NQF, RPL, CATS</a:t>
          </a:r>
          <a:endParaRPr lang="en-BE" sz="1700" kern="1200" dirty="0"/>
        </a:p>
        <a:p>
          <a:pPr marL="171450" lvl="1" indent="-171450" algn="l" defTabSz="755650" rtl="0">
            <a:lnSpc>
              <a:spcPct val="90000"/>
            </a:lnSpc>
            <a:spcBef>
              <a:spcPct val="0"/>
            </a:spcBef>
            <a:spcAft>
              <a:spcPct val="15000"/>
            </a:spcAft>
            <a:buChar char="•"/>
          </a:pPr>
          <a:r>
            <a:rPr lang="en-BE" sz="1700" kern="1200" dirty="0"/>
            <a:t>Guiné-Bissau: NQF</a:t>
          </a:r>
        </a:p>
        <a:p>
          <a:pPr marL="171450" lvl="1" indent="-171450" algn="l" defTabSz="755650">
            <a:lnSpc>
              <a:spcPct val="90000"/>
            </a:lnSpc>
            <a:spcBef>
              <a:spcPct val="0"/>
            </a:spcBef>
            <a:spcAft>
              <a:spcPct val="15000"/>
            </a:spcAft>
            <a:buChar char="•"/>
          </a:pPr>
          <a:r>
            <a:rPr lang="en-BE" sz="1700" b="0" i="0" kern="1200" dirty="0"/>
            <a:t>Mozambique: 2 regulations NQF TC; M&amp;E system</a:t>
          </a:r>
          <a:endParaRPr lang="en-BE" sz="1700" kern="1200" dirty="0"/>
        </a:p>
        <a:p>
          <a:pPr marL="171450" lvl="1" indent="-171450" algn="l" defTabSz="755650" rtl="0">
            <a:lnSpc>
              <a:spcPct val="90000"/>
            </a:lnSpc>
            <a:spcBef>
              <a:spcPct val="0"/>
            </a:spcBef>
            <a:spcAft>
              <a:spcPct val="15000"/>
            </a:spcAft>
            <a:buChar char="•"/>
          </a:pPr>
          <a:r>
            <a:rPr lang="en-BE" sz="1700" kern="1200" dirty="0"/>
            <a:t>Senegal: NQF</a:t>
          </a:r>
        </a:p>
        <a:p>
          <a:pPr marL="171450" lvl="1" indent="-171450" algn="l" defTabSz="755650">
            <a:lnSpc>
              <a:spcPct val="90000"/>
            </a:lnSpc>
            <a:spcBef>
              <a:spcPct val="0"/>
            </a:spcBef>
            <a:spcAft>
              <a:spcPct val="15000"/>
            </a:spcAft>
            <a:buChar char="•"/>
          </a:pPr>
          <a:r>
            <a:rPr lang="en-BE" sz="1700" b="0" i="0" kern="1200" dirty="0"/>
            <a:t>Seychelles: CATS</a:t>
          </a:r>
          <a:endParaRPr lang="en-BE" sz="1700" kern="1200" dirty="0"/>
        </a:p>
        <a:p>
          <a:pPr marL="171450" lvl="1" indent="-171450" algn="l" defTabSz="755650">
            <a:lnSpc>
              <a:spcPct val="90000"/>
            </a:lnSpc>
            <a:spcBef>
              <a:spcPct val="0"/>
            </a:spcBef>
            <a:spcAft>
              <a:spcPct val="15000"/>
            </a:spcAft>
            <a:buChar char="•"/>
          </a:pPr>
          <a:r>
            <a:rPr lang="en-BE" sz="1700" b="0" i="0" kern="1200" dirty="0"/>
            <a:t>Sierra Leone: RPL, CATS</a:t>
          </a:r>
          <a:endParaRPr lang="en-BE" sz="1700" kern="1200" dirty="0"/>
        </a:p>
        <a:p>
          <a:pPr marL="171450" lvl="1" indent="-171450" algn="l" defTabSz="755650">
            <a:lnSpc>
              <a:spcPct val="90000"/>
            </a:lnSpc>
            <a:spcBef>
              <a:spcPct val="0"/>
            </a:spcBef>
            <a:spcAft>
              <a:spcPct val="15000"/>
            </a:spcAft>
            <a:buChar char="•"/>
          </a:pPr>
          <a:r>
            <a:rPr lang="en-BE" sz="1700" b="0" i="0" kern="1200" dirty="0"/>
            <a:t>Somalia: NQF, RPL, CATS</a:t>
          </a:r>
          <a:endParaRPr lang="en-BE" sz="1700" kern="1200" dirty="0"/>
        </a:p>
        <a:p>
          <a:pPr marL="171450" lvl="1" indent="-171450" algn="l" defTabSz="755650" rtl="0">
            <a:lnSpc>
              <a:spcPct val="90000"/>
            </a:lnSpc>
            <a:spcBef>
              <a:spcPct val="0"/>
            </a:spcBef>
            <a:spcAft>
              <a:spcPct val="15000"/>
            </a:spcAft>
            <a:buChar char="•"/>
          </a:pPr>
          <a:r>
            <a:rPr lang="en-BE" sz="1700" kern="1200" dirty="0"/>
            <a:t>Zambia: NQF review</a:t>
          </a:r>
        </a:p>
      </dsp:txBody>
      <dsp:txXfrm>
        <a:off x="3059399" y="751858"/>
        <a:ext cx="2679774" cy="5255645"/>
      </dsp:txXfrm>
    </dsp:sp>
    <dsp:sp modelId="{C4DA0762-2E71-EF4F-B8EC-A8E03FAF7059}">
      <dsp:nvSpPr>
        <dsp:cNvPr id="0" name=""/>
        <dsp:cNvSpPr/>
      </dsp:nvSpPr>
      <dsp:spPr>
        <a:xfrm>
          <a:off x="6114342" y="134878"/>
          <a:ext cx="2679774" cy="616980"/>
        </a:xfrm>
        <a:prstGeom prst="rect">
          <a:avLst/>
        </a:prstGeom>
        <a:solidFill>
          <a:schemeClr val="accent2">
            <a:hueOff val="-7343360"/>
            <a:satOff val="5957"/>
            <a:lumOff val="3032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BE" sz="1600" b="1" i="0" kern="1200" dirty="0"/>
            <a:t>Handbooks and guidelines – continental</a:t>
          </a:r>
          <a:endParaRPr lang="en-BE" sz="1600" kern="1200" dirty="0"/>
        </a:p>
      </dsp:txBody>
      <dsp:txXfrm>
        <a:off x="6114342" y="134878"/>
        <a:ext cx="2679774" cy="616980"/>
      </dsp:txXfrm>
    </dsp:sp>
    <dsp:sp modelId="{CAD81125-6486-D04A-85D0-DCAE04FD26F8}">
      <dsp:nvSpPr>
        <dsp:cNvPr id="0" name=""/>
        <dsp:cNvSpPr/>
      </dsp:nvSpPr>
      <dsp:spPr>
        <a:xfrm>
          <a:off x="6114342" y="751858"/>
          <a:ext cx="2679774" cy="5255645"/>
        </a:xfrm>
        <a:prstGeom prst="rect">
          <a:avLst/>
        </a:prstGeom>
        <a:solidFill>
          <a:schemeClr val="accent2">
            <a:tint val="40000"/>
            <a:alpha val="90000"/>
            <a:hueOff val="-7656868"/>
            <a:satOff val="23151"/>
            <a:lumOff val="540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BE" sz="2200" b="0" i="0" kern="1200" dirty="0"/>
            <a:t>RPL for Practitioners</a:t>
          </a:r>
          <a:endParaRPr lang="en-BE" sz="2200" kern="1200" dirty="0"/>
        </a:p>
        <a:p>
          <a:pPr marL="228600" lvl="1" indent="-228600" algn="l" defTabSz="977900">
            <a:lnSpc>
              <a:spcPct val="90000"/>
            </a:lnSpc>
            <a:spcBef>
              <a:spcPct val="0"/>
            </a:spcBef>
            <a:spcAft>
              <a:spcPct val="15000"/>
            </a:spcAft>
            <a:buChar char="•"/>
          </a:pPr>
          <a:r>
            <a:rPr lang="en-BE" sz="2200" b="0" i="0" kern="1200" dirty="0"/>
            <a:t>Micro-credentials</a:t>
          </a:r>
          <a:endParaRPr lang="en-BE" sz="2200" kern="1200" dirty="0"/>
        </a:p>
        <a:p>
          <a:pPr marL="228600" lvl="1" indent="-228600" algn="l" defTabSz="977900">
            <a:lnSpc>
              <a:spcPct val="90000"/>
            </a:lnSpc>
            <a:spcBef>
              <a:spcPct val="0"/>
            </a:spcBef>
            <a:spcAft>
              <a:spcPct val="15000"/>
            </a:spcAft>
            <a:buChar char="•"/>
          </a:pPr>
          <a:r>
            <a:rPr lang="en-BE" sz="2200" kern="1200" dirty="0"/>
            <a:t>Referencing NQF-ACQF short guide</a:t>
          </a:r>
        </a:p>
        <a:p>
          <a:pPr marL="228600" lvl="1" indent="-228600" algn="l" defTabSz="977900">
            <a:lnSpc>
              <a:spcPct val="90000"/>
            </a:lnSpc>
            <a:spcBef>
              <a:spcPct val="0"/>
            </a:spcBef>
            <a:spcAft>
              <a:spcPct val="15000"/>
            </a:spcAft>
            <a:buChar char="•"/>
          </a:pPr>
          <a:r>
            <a:rPr lang="en-BE" sz="2200" b="0" i="0" kern="1200" dirty="0"/>
            <a:t>Development of qualifications</a:t>
          </a:r>
          <a:endParaRPr lang="en-BE" sz="2200" kern="1200" dirty="0"/>
        </a:p>
        <a:p>
          <a:pPr marL="228600" lvl="1" indent="-228600" algn="l" defTabSz="977900">
            <a:lnSpc>
              <a:spcPct val="90000"/>
            </a:lnSpc>
            <a:spcBef>
              <a:spcPct val="0"/>
            </a:spcBef>
            <a:spcAft>
              <a:spcPct val="15000"/>
            </a:spcAft>
            <a:buChar char="•"/>
          </a:pPr>
          <a:r>
            <a:rPr lang="en-BE" sz="2200" b="0" i="0" kern="1200" dirty="0"/>
            <a:t>QCP training modules and leaflet</a:t>
          </a:r>
          <a:endParaRPr lang="en-BE" sz="2200" kern="1200" dirty="0"/>
        </a:p>
        <a:p>
          <a:pPr marL="228600" lvl="1" indent="-228600" algn="l" defTabSz="977900">
            <a:lnSpc>
              <a:spcPct val="90000"/>
            </a:lnSpc>
            <a:spcBef>
              <a:spcPct val="0"/>
            </a:spcBef>
            <a:spcAft>
              <a:spcPct val="15000"/>
            </a:spcAft>
            <a:buChar char="•"/>
          </a:pPr>
          <a:r>
            <a:rPr lang="en-BE" sz="2200" b="0" i="0" kern="1200" dirty="0"/>
            <a:t>Green skills</a:t>
          </a:r>
          <a:endParaRPr lang="en-BE" sz="2200" kern="1200" dirty="0"/>
        </a:p>
        <a:p>
          <a:pPr marL="228600" lvl="1" indent="-228600" algn="l" defTabSz="977900">
            <a:lnSpc>
              <a:spcPct val="90000"/>
            </a:lnSpc>
            <a:spcBef>
              <a:spcPct val="0"/>
            </a:spcBef>
            <a:spcAft>
              <a:spcPct val="15000"/>
            </a:spcAft>
            <a:buChar char="•"/>
          </a:pPr>
          <a:r>
            <a:rPr lang="en-BE" sz="2200" b="0" i="0" kern="1200" dirty="0"/>
            <a:t>Common profiles of occupations – data driven</a:t>
          </a:r>
          <a:endParaRPr lang="en-BE" sz="2200" kern="1200" dirty="0"/>
        </a:p>
      </dsp:txBody>
      <dsp:txXfrm>
        <a:off x="6114342" y="751858"/>
        <a:ext cx="2679774" cy="5255645"/>
      </dsp:txXfrm>
    </dsp:sp>
    <dsp:sp modelId="{1ED48DE2-1A34-4548-8920-884095178B67}">
      <dsp:nvSpPr>
        <dsp:cNvPr id="0" name=""/>
        <dsp:cNvSpPr/>
      </dsp:nvSpPr>
      <dsp:spPr>
        <a:xfrm>
          <a:off x="9169285" y="134878"/>
          <a:ext cx="2679774" cy="616980"/>
        </a:xfrm>
        <a:prstGeom prst="rect">
          <a:avLst/>
        </a:prstGeom>
        <a:solidFill>
          <a:schemeClr val="accent3">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BE" sz="2000" b="1" i="0" kern="1200" dirty="0"/>
            <a:t>Surveys, Data, Tools </a:t>
          </a:r>
          <a:endParaRPr lang="en-BE" sz="2000" kern="1200" dirty="0"/>
        </a:p>
      </dsp:txBody>
      <dsp:txXfrm>
        <a:off x="9169285" y="134878"/>
        <a:ext cx="2679774" cy="616980"/>
      </dsp:txXfrm>
    </dsp:sp>
    <dsp:sp modelId="{88AD30C8-929D-5442-A4D5-7B93E4D8CC34}">
      <dsp:nvSpPr>
        <dsp:cNvPr id="0" name=""/>
        <dsp:cNvSpPr/>
      </dsp:nvSpPr>
      <dsp:spPr>
        <a:xfrm>
          <a:off x="9169285" y="751858"/>
          <a:ext cx="2679774" cy="5255645"/>
        </a:xfrm>
        <a:prstGeom prst="rect">
          <a:avLst/>
        </a:prstGeom>
        <a:solidFill>
          <a:schemeClr val="accent2">
            <a:tint val="40000"/>
            <a:alpha val="90000"/>
            <a:hueOff val="-11485302"/>
            <a:satOff val="34727"/>
            <a:lumOff val="81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BE" sz="2200" b="0" i="0" kern="1200" dirty="0"/>
            <a:t>NQF </a:t>
          </a:r>
          <a:endParaRPr lang="en-BE" sz="2200" kern="1200" dirty="0"/>
        </a:p>
        <a:p>
          <a:pPr marL="228600" lvl="1" indent="-228600" algn="l" defTabSz="977900">
            <a:lnSpc>
              <a:spcPct val="90000"/>
            </a:lnSpc>
            <a:spcBef>
              <a:spcPct val="0"/>
            </a:spcBef>
            <a:spcAft>
              <a:spcPct val="15000"/>
            </a:spcAft>
            <a:buChar char="•"/>
          </a:pPr>
          <a:r>
            <a:rPr lang="en-BE" sz="2200" b="0" i="0" kern="1200" dirty="0"/>
            <a:t>RPL - 2</a:t>
          </a:r>
          <a:endParaRPr lang="en-BE" sz="2200" kern="1200" dirty="0"/>
        </a:p>
        <a:p>
          <a:pPr marL="228600" lvl="1" indent="-228600" algn="l" defTabSz="977900">
            <a:lnSpc>
              <a:spcPct val="90000"/>
            </a:lnSpc>
            <a:spcBef>
              <a:spcPct val="0"/>
            </a:spcBef>
            <a:spcAft>
              <a:spcPct val="15000"/>
            </a:spcAft>
            <a:buChar char="•"/>
          </a:pPr>
          <a:r>
            <a:rPr lang="en-BE" sz="2200" b="0" i="0" kern="1200" dirty="0"/>
            <a:t>Micro-credentials – 3</a:t>
          </a:r>
          <a:endParaRPr lang="en-BE" sz="2200" kern="1200" dirty="0"/>
        </a:p>
        <a:p>
          <a:pPr marL="228600" lvl="1" indent="-228600" algn="l" defTabSz="977900">
            <a:lnSpc>
              <a:spcPct val="90000"/>
            </a:lnSpc>
            <a:spcBef>
              <a:spcPct val="0"/>
            </a:spcBef>
            <a:spcAft>
              <a:spcPct val="15000"/>
            </a:spcAft>
            <a:buChar char="•"/>
          </a:pPr>
          <a:r>
            <a:rPr lang="en-BE" sz="2200" b="0" i="0" kern="1200" dirty="0"/>
            <a:t>Feedback &amp; Satisfaction</a:t>
          </a:r>
          <a:endParaRPr lang="en-BE" sz="2200" kern="1200" dirty="0"/>
        </a:p>
        <a:p>
          <a:pPr marL="228600" lvl="1" indent="-228600" algn="l" defTabSz="977900" rtl="0">
            <a:lnSpc>
              <a:spcPct val="90000"/>
            </a:lnSpc>
            <a:spcBef>
              <a:spcPct val="0"/>
            </a:spcBef>
            <a:spcAft>
              <a:spcPct val="15000"/>
            </a:spcAft>
            <a:buChar char="•"/>
          </a:pPr>
          <a:r>
            <a:rPr lang="en-BE" sz="2200" kern="1200" dirty="0"/>
            <a:t>Big Data – Dashboards</a:t>
          </a:r>
        </a:p>
        <a:p>
          <a:pPr marL="228600" lvl="1" indent="-228600" algn="l" defTabSz="977900" rtl="0">
            <a:lnSpc>
              <a:spcPct val="90000"/>
            </a:lnSpc>
            <a:spcBef>
              <a:spcPct val="0"/>
            </a:spcBef>
            <a:spcAft>
              <a:spcPct val="15000"/>
            </a:spcAft>
            <a:buChar char="•"/>
          </a:pPr>
          <a:r>
            <a:rPr lang="en-BE" sz="2200" kern="1200" dirty="0"/>
            <a:t>ACQF Website</a:t>
          </a:r>
        </a:p>
        <a:p>
          <a:pPr marL="228600" lvl="1" indent="-228600" algn="l" defTabSz="977900" rtl="0">
            <a:lnSpc>
              <a:spcPct val="90000"/>
            </a:lnSpc>
            <a:spcBef>
              <a:spcPct val="0"/>
            </a:spcBef>
            <a:spcAft>
              <a:spcPct val="15000"/>
            </a:spcAft>
            <a:buChar char="•"/>
          </a:pPr>
          <a:r>
            <a:rPr lang="en-BE" sz="2200" kern="1200" dirty="0"/>
            <a:t>QCP</a:t>
          </a:r>
        </a:p>
      </dsp:txBody>
      <dsp:txXfrm>
        <a:off x="9169285" y="751858"/>
        <a:ext cx="2679774" cy="52556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EC533-9491-1842-9063-3937E7AAFD97}">
      <dsp:nvSpPr>
        <dsp:cNvPr id="0" name=""/>
        <dsp:cNvSpPr/>
      </dsp:nvSpPr>
      <dsp:spPr>
        <a:xfrm>
          <a:off x="0" y="4321"/>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29D0E-F29B-3445-8215-9C14F4075A00}">
      <dsp:nvSpPr>
        <dsp:cNvPr id="0" name=""/>
        <dsp:cNvSpPr/>
      </dsp:nvSpPr>
      <dsp:spPr>
        <a:xfrm>
          <a:off x="0" y="4321"/>
          <a:ext cx="8486078" cy="854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 1.Referencing</a:t>
          </a:r>
          <a:r>
            <a:rPr lang="en-US" sz="2000" kern="1200" dirty="0"/>
            <a:t> of national qualifications frameworks and systems to the ACQF, following agreed criteria and procedures. </a:t>
          </a:r>
        </a:p>
      </dsp:txBody>
      <dsp:txXfrm>
        <a:off x="0" y="4321"/>
        <a:ext cx="8486078" cy="854848"/>
      </dsp:txXfrm>
    </dsp:sp>
    <dsp:sp modelId="{F7870D08-D39C-424B-9B90-01FE1106D186}">
      <dsp:nvSpPr>
        <dsp:cNvPr id="0" name=""/>
        <dsp:cNvSpPr/>
      </dsp:nvSpPr>
      <dsp:spPr>
        <a:xfrm>
          <a:off x="0" y="859170"/>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69B246-6B26-A343-91F6-AA2B7F8DCC7A}">
      <dsp:nvSpPr>
        <dsp:cNvPr id="0" name=""/>
        <dsp:cNvSpPr/>
      </dsp:nvSpPr>
      <dsp:spPr>
        <a:xfrm>
          <a:off x="0" y="859170"/>
          <a:ext cx="8486078" cy="854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2. Support recognition of prior </a:t>
          </a:r>
          <a:r>
            <a:rPr lang="en-GB" sz="1900" b="1" kern="1200" dirty="0"/>
            <a:t>learning </a:t>
          </a:r>
          <a:r>
            <a:rPr lang="en-GB" sz="1900" kern="1200" dirty="0"/>
            <a:t>– for example, the development of common guidelines and approaches, updated inventory of RPL systems on the continent, a wide information and support campaign</a:t>
          </a:r>
          <a:endParaRPr lang="en-US" sz="1900" kern="1200" dirty="0"/>
        </a:p>
      </dsp:txBody>
      <dsp:txXfrm>
        <a:off x="0" y="859170"/>
        <a:ext cx="8486078" cy="854848"/>
      </dsp:txXfrm>
    </dsp:sp>
    <dsp:sp modelId="{BAE13BE3-F4EF-BE4E-BF24-94AF692CBE76}">
      <dsp:nvSpPr>
        <dsp:cNvPr id="0" name=""/>
        <dsp:cNvSpPr/>
      </dsp:nvSpPr>
      <dsp:spPr>
        <a:xfrm>
          <a:off x="0" y="1714018"/>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92A978-8BC2-0B43-9038-3864D3B6B9DF}">
      <dsp:nvSpPr>
        <dsp:cNvPr id="0" name=""/>
        <dsp:cNvSpPr/>
      </dsp:nvSpPr>
      <dsp:spPr>
        <a:xfrm>
          <a:off x="0" y="1714018"/>
          <a:ext cx="8486078" cy="83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3. ACQF Qualifications Platform (database) and management information system</a:t>
          </a:r>
          <a:endParaRPr lang="en-US" sz="1900" kern="1200" dirty="0"/>
        </a:p>
      </dsp:txBody>
      <dsp:txXfrm>
        <a:off x="0" y="1714018"/>
        <a:ext cx="8486078" cy="837452"/>
      </dsp:txXfrm>
    </dsp:sp>
    <dsp:sp modelId="{1BAB9C95-0866-FC4F-A8EB-68AA0B2246BE}">
      <dsp:nvSpPr>
        <dsp:cNvPr id="0" name=""/>
        <dsp:cNvSpPr/>
      </dsp:nvSpPr>
      <dsp:spPr>
        <a:xfrm>
          <a:off x="0" y="2551470"/>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A76AA-FA1D-764B-94C6-627C927DCAE6}">
      <dsp:nvSpPr>
        <dsp:cNvPr id="0" name=""/>
        <dsp:cNvSpPr/>
      </dsp:nvSpPr>
      <dsp:spPr>
        <a:xfrm>
          <a:off x="0" y="2551470"/>
          <a:ext cx="8486078" cy="854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4. Qualifications</a:t>
          </a:r>
          <a:r>
            <a:rPr lang="en-GB" sz="1900" kern="1200" dirty="0"/>
            <a:t>: Development of qualifications profiles adequate for common continental use (e.g.: related with economic integration / AfCFTA).</a:t>
          </a:r>
          <a:endParaRPr lang="en-US" sz="1900" kern="1200" dirty="0"/>
        </a:p>
      </dsp:txBody>
      <dsp:txXfrm>
        <a:off x="0" y="2551470"/>
        <a:ext cx="8486078" cy="854848"/>
      </dsp:txXfrm>
    </dsp:sp>
    <dsp:sp modelId="{BD3D942F-88F9-1E41-9826-1540333DA9C6}">
      <dsp:nvSpPr>
        <dsp:cNvPr id="0" name=""/>
        <dsp:cNvSpPr/>
      </dsp:nvSpPr>
      <dsp:spPr>
        <a:xfrm>
          <a:off x="0" y="3406319"/>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EA121-2D74-A84B-8117-8530B0775E05}">
      <dsp:nvSpPr>
        <dsp:cNvPr id="0" name=""/>
        <dsp:cNvSpPr/>
      </dsp:nvSpPr>
      <dsp:spPr>
        <a:xfrm>
          <a:off x="0" y="3406319"/>
          <a:ext cx="8486078" cy="854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5. Capacity development </a:t>
          </a:r>
          <a:r>
            <a:rPr lang="en-US" sz="1900" kern="1200" dirty="0"/>
            <a:t>in relevant areas. Online, onsite, hybrid.</a:t>
          </a:r>
        </a:p>
      </dsp:txBody>
      <dsp:txXfrm>
        <a:off x="0" y="3406319"/>
        <a:ext cx="8486078" cy="854848"/>
      </dsp:txXfrm>
    </dsp:sp>
    <dsp:sp modelId="{91F89380-4028-EE4B-AED1-14FD6C6317AE}">
      <dsp:nvSpPr>
        <dsp:cNvPr id="0" name=""/>
        <dsp:cNvSpPr/>
      </dsp:nvSpPr>
      <dsp:spPr>
        <a:xfrm>
          <a:off x="0" y="4261167"/>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1975-A95D-464A-AB7A-3A63E7028DB0}">
      <dsp:nvSpPr>
        <dsp:cNvPr id="0" name=""/>
        <dsp:cNvSpPr/>
      </dsp:nvSpPr>
      <dsp:spPr>
        <a:xfrm>
          <a:off x="0" y="4261167"/>
          <a:ext cx="8486078" cy="854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6. Advocacy, communication, networking and cooperation: </a:t>
          </a:r>
          <a:r>
            <a:rPr lang="en-US" sz="1900" b="0" kern="1200" dirty="0"/>
            <a:t>African stakeholders (education and training, employment, social partners) and other RQFs globally</a:t>
          </a:r>
        </a:p>
      </dsp:txBody>
      <dsp:txXfrm>
        <a:off x="0" y="4261167"/>
        <a:ext cx="8486078" cy="854848"/>
      </dsp:txXfrm>
    </dsp:sp>
    <dsp:sp modelId="{B4589E2B-6438-B841-96D4-650374BB4BA4}">
      <dsp:nvSpPr>
        <dsp:cNvPr id="0" name=""/>
        <dsp:cNvSpPr/>
      </dsp:nvSpPr>
      <dsp:spPr>
        <a:xfrm>
          <a:off x="0" y="5116015"/>
          <a:ext cx="8486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AEDDC-BD49-4042-9FEC-CE2155C7D693}">
      <dsp:nvSpPr>
        <dsp:cNvPr id="0" name=""/>
        <dsp:cNvSpPr/>
      </dsp:nvSpPr>
      <dsp:spPr>
        <a:xfrm>
          <a:off x="0" y="5116015"/>
          <a:ext cx="8486078" cy="854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7. Analysis, monitoring and evaluation</a:t>
          </a:r>
          <a:r>
            <a:rPr lang="en-US" sz="1900" kern="1200" dirty="0"/>
            <a:t>: for continuous improvement.</a:t>
          </a:r>
        </a:p>
      </dsp:txBody>
      <dsp:txXfrm>
        <a:off x="0" y="5116015"/>
        <a:ext cx="8486078" cy="8548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BBA57-570C-4A41-9CDF-627720D90218}"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A2E3E-B281-46B1-B728-C0FCCB94D7E2}" type="slidenum">
              <a:rPr lang="en-US" smtClean="0"/>
              <a:t>‹#›</a:t>
            </a:fld>
            <a:endParaRPr lang="en-US"/>
          </a:p>
        </p:txBody>
      </p:sp>
    </p:spTree>
    <p:extLst>
      <p:ext uri="{BB962C8B-B14F-4D97-AF65-F5344CB8AC3E}">
        <p14:creationId xmlns:p14="http://schemas.microsoft.com/office/powerpoint/2010/main" val="4254945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7e4e0e45e2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37e4e0e45e2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With the QCP we are establishing Africa’s shared digital infrastructure for qualifications: a continental response to fragmented systems and limited data visibility.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At its core, it provides a central platform where data can be aggregated, compared, and made accessible.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But crucially, it is not a one-size-fits-all system.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Each participating country has its own virtual space within the platform, where it retains full control over its data - what is uploaded, who manages it, and how it is presented.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This federated model ensures national ownership while benefiting from shared standards and continental reach.</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The QCP is designed to serve both institutional users and the wider public. Ministries, qualifications authorities, quality assurance agencies, and training providers can all use the platform to manage, validate, and share structured data. </a:t>
            </a:r>
            <a:endParaRPr/>
          </a:p>
          <a:p>
            <a:pPr marL="457200" marR="0" lvl="0" indent="-228600" algn="l" rtl="0">
              <a:lnSpc>
                <a:spcPct val="100000"/>
              </a:lnSpc>
              <a:spcBef>
                <a:spcPts val="0"/>
              </a:spcBef>
              <a:spcAft>
                <a:spcPts val="0"/>
              </a:spcAft>
              <a:buClr>
                <a:srgbClr val="000000"/>
              </a:buClr>
              <a:buSzPts val="1400"/>
              <a:buFont typeface="Arial"/>
              <a:buNone/>
            </a:pPr>
            <a:r>
              <a:rPr lang="en-GB"/>
              <a:t>At the same time, students, employers, and the general public gain access to a multilingual, user-friendly interface that improves transparency and trust. It’s a platform built not just for data, but for policy, mobility, and opportunity.</a:t>
            </a:r>
            <a:endParaRPr/>
          </a:p>
        </p:txBody>
      </p:sp>
      <p:sp>
        <p:nvSpPr>
          <p:cNvPr id="99" name="Google Shape;99;g37e4e0e45e2_1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7e4e0e45e2_1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37e4e0e45e2_1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20" name="Google Shape;120;g37e4e0e45e2_1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2575d28cfc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32575d28cfc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32575d28cfc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cument star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934E26-BE6C-B845-8BE0-0BB26427A3F3}"/>
              </a:ext>
            </a:extLst>
          </p:cNvPr>
          <p:cNvSpPr/>
          <p:nvPr userDrawn="1"/>
        </p:nvSpPr>
        <p:spPr>
          <a:xfrm>
            <a:off x="0" y="4051005"/>
            <a:ext cx="12192000" cy="2806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1F23E952-0F31-5D4C-B5EA-7E0573EE421C}"/>
              </a:ext>
            </a:extLst>
          </p:cNvPr>
          <p:cNvSpPr>
            <a:spLocks noGrp="1"/>
          </p:cNvSpPr>
          <p:nvPr>
            <p:ph type="pic" sz="quarter" idx="10" hasCustomPrompt="1"/>
          </p:nvPr>
        </p:nvSpPr>
        <p:spPr>
          <a:xfrm>
            <a:off x="0" y="0"/>
            <a:ext cx="6096000" cy="6858000"/>
          </a:xfrm>
          <a:solidFill>
            <a:schemeClr val="tx1"/>
          </a:solidFill>
        </p:spPr>
        <p:txBody>
          <a:bodyPr/>
          <a:lstStyle>
            <a:lvl1pPr marL="0" indent="0">
              <a:buNone/>
              <a:defRPr>
                <a:solidFill>
                  <a:schemeClr val="bg1"/>
                </a:solidFill>
              </a:defRPr>
            </a:lvl1pPr>
          </a:lstStyle>
          <a:p>
            <a:r>
              <a:rPr lang="en-GB" dirty="0"/>
              <a:t>Please change image transparency to 50% to slightly darken the image’s overall appearance</a:t>
            </a:r>
          </a:p>
        </p:txBody>
      </p:sp>
      <p:pic>
        <p:nvPicPr>
          <p:cNvPr id="11" name="Graphic 10">
            <a:extLst>
              <a:ext uri="{FF2B5EF4-FFF2-40B4-BE49-F238E27FC236}">
                <a16:creationId xmlns:a16="http://schemas.microsoft.com/office/drawing/2014/main" id="{632BC266-5A4D-674C-B68F-78272477B2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56000" y="395309"/>
            <a:ext cx="1699192" cy="824023"/>
          </a:xfrm>
          <a:prstGeom prst="rect">
            <a:avLst/>
          </a:prstGeom>
        </p:spPr>
      </p:pic>
      <p:sp>
        <p:nvSpPr>
          <p:cNvPr id="14" name="Footer Placeholder 3">
            <a:extLst>
              <a:ext uri="{FF2B5EF4-FFF2-40B4-BE49-F238E27FC236}">
                <a16:creationId xmlns:a16="http://schemas.microsoft.com/office/drawing/2014/main" id="{E562A262-E606-524C-B1FB-14B7EC2AC592}"/>
              </a:ext>
            </a:extLst>
          </p:cNvPr>
          <p:cNvSpPr>
            <a:spLocks noGrp="1"/>
          </p:cNvSpPr>
          <p:nvPr>
            <p:ph type="ftr" sz="quarter" idx="3"/>
          </p:nvPr>
        </p:nvSpPr>
        <p:spPr>
          <a:xfrm>
            <a:off x="6826101" y="1614642"/>
            <a:ext cx="5007933" cy="2106753"/>
          </a:xfrm>
          <a:prstGeom prst="rect">
            <a:avLst/>
          </a:prstGeom>
        </p:spPr>
        <p:txBody>
          <a:bodyPr vert="horz" lIns="91440" tIns="45720" rIns="91440" bIns="45720" rtlCol="0" anchor="ctr"/>
          <a:lstStyle>
            <a:lvl1pPr algn="l">
              <a:defRPr sz="4400" b="1" i="0">
                <a:solidFill>
                  <a:schemeClr val="accent1"/>
                </a:solidFill>
                <a:latin typeface="Nunito Sans ExtraBold" pitchFamily="2" charset="77"/>
              </a:defRPr>
            </a:lvl1pPr>
          </a:lstStyle>
          <a:p>
            <a:r>
              <a:rPr lang="en-US"/>
              <a:t>Themes 8 and 9_Kinshasa Forum</a:t>
            </a:r>
            <a:endParaRPr lang="en-GB" dirty="0"/>
          </a:p>
        </p:txBody>
      </p:sp>
      <p:cxnSp>
        <p:nvCxnSpPr>
          <p:cNvPr id="16" name="Straight Connector 15">
            <a:extLst>
              <a:ext uri="{FF2B5EF4-FFF2-40B4-BE49-F238E27FC236}">
                <a16:creationId xmlns:a16="http://schemas.microsoft.com/office/drawing/2014/main" id="{7E9D29AB-3E91-8C46-9FE4-D38A8A5D5646}"/>
              </a:ext>
            </a:extLst>
          </p:cNvPr>
          <p:cNvCxnSpPr/>
          <p:nvPr userDrawn="1"/>
        </p:nvCxnSpPr>
        <p:spPr>
          <a:xfrm>
            <a:off x="6551693" y="1573618"/>
            <a:ext cx="0" cy="2147777"/>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44E7CA3C-8E78-B240-8D80-CAE32A4774E8}"/>
              </a:ext>
            </a:extLst>
          </p:cNvPr>
          <p:cNvSpPr>
            <a:spLocks noGrp="1"/>
          </p:cNvSpPr>
          <p:nvPr>
            <p:ph type="body" sz="quarter" idx="11" hasCustomPrompt="1"/>
          </p:nvPr>
        </p:nvSpPr>
        <p:spPr>
          <a:xfrm>
            <a:off x="6456363" y="4249738"/>
            <a:ext cx="5378450" cy="330729"/>
          </a:xfrm>
        </p:spPr>
        <p:txBody>
          <a:bodyPr>
            <a:normAutofit/>
          </a:bodyPr>
          <a:lstStyle>
            <a:lvl1pPr marL="0" indent="0">
              <a:buNone/>
              <a:defRPr sz="2000" b="1" i="0">
                <a:solidFill>
                  <a:schemeClr val="bg1"/>
                </a:solidFill>
                <a:latin typeface="Nunito Sa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DOCUMENT SUBTITLE INFO GOES HERE</a:t>
            </a:r>
          </a:p>
        </p:txBody>
      </p:sp>
      <p:cxnSp>
        <p:nvCxnSpPr>
          <p:cNvPr id="20" name="Straight Connector 19">
            <a:extLst>
              <a:ext uri="{FF2B5EF4-FFF2-40B4-BE49-F238E27FC236}">
                <a16:creationId xmlns:a16="http://schemas.microsoft.com/office/drawing/2014/main" id="{5E53334F-9F21-4944-A60B-69CB060C48A0}"/>
              </a:ext>
            </a:extLst>
          </p:cNvPr>
          <p:cNvCxnSpPr/>
          <p:nvPr userDrawn="1"/>
        </p:nvCxnSpPr>
        <p:spPr>
          <a:xfrm>
            <a:off x="6456000" y="4715931"/>
            <a:ext cx="53780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FC431C0-63A6-444A-A7CC-8A02F56D4788}"/>
              </a:ext>
            </a:extLst>
          </p:cNvPr>
          <p:cNvSpPr>
            <a:spLocks noGrp="1"/>
          </p:cNvSpPr>
          <p:nvPr>
            <p:ph type="body" sz="quarter" idx="12" hasCustomPrompt="1"/>
          </p:nvPr>
        </p:nvSpPr>
        <p:spPr>
          <a:xfrm>
            <a:off x="6454775" y="4910077"/>
            <a:ext cx="5378450" cy="1668462"/>
          </a:xfrm>
        </p:spPr>
        <p:txBody>
          <a:bodyPr>
            <a:normAutofit/>
          </a:bodyPr>
          <a:lstStyle>
            <a:lvl1pPr marL="0" indent="0">
              <a:buNone/>
              <a:defRPr sz="1800" b="0" i="0">
                <a:solidFill>
                  <a:schemeClr val="bg1"/>
                </a:solidFill>
                <a:latin typeface="Nunito Sans Light"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Please input the subtitle information to better describe your document.</a:t>
            </a:r>
          </a:p>
        </p:txBody>
      </p:sp>
    </p:spTree>
    <p:extLst>
      <p:ext uri="{BB962C8B-B14F-4D97-AF65-F5344CB8AC3E}">
        <p14:creationId xmlns:p14="http://schemas.microsoft.com/office/powerpoint/2010/main" val="104286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E05-7888-8846-BB61-5F444E1FE8DE}"/>
              </a:ext>
            </a:extLst>
          </p:cNvPr>
          <p:cNvSpPr>
            <a:spLocks noGrp="1"/>
          </p:cNvSpPr>
          <p:nvPr>
            <p:ph type="title" hasCustomPrompt="1"/>
          </p:nvPr>
        </p:nvSpPr>
        <p:spPr/>
        <p:txBody>
          <a:bodyPr/>
          <a:lstStyle/>
          <a:p>
            <a:r>
              <a:rPr lang="en-GB" dirty="0"/>
              <a:t>CLICK TO EDIT MASTER TITLE STYLE</a:t>
            </a:r>
            <a:endParaRPr lang="en-US" dirty="0"/>
          </a:p>
        </p:txBody>
      </p:sp>
      <p:sp>
        <p:nvSpPr>
          <p:cNvPr id="4" name="Footer Placeholder 3">
            <a:extLst>
              <a:ext uri="{FF2B5EF4-FFF2-40B4-BE49-F238E27FC236}">
                <a16:creationId xmlns:a16="http://schemas.microsoft.com/office/drawing/2014/main" id="{7C425565-DE32-0349-A748-70BF5EF79D51}"/>
              </a:ext>
            </a:extLst>
          </p:cNvPr>
          <p:cNvSpPr>
            <a:spLocks noGrp="1"/>
          </p:cNvSpPr>
          <p:nvPr>
            <p:ph type="ftr" sz="quarter" idx="11"/>
          </p:nvPr>
        </p:nvSpPr>
        <p:spPr/>
        <p:txBody>
          <a:bodyPr/>
          <a:lstStyle/>
          <a:p>
            <a:r>
              <a:rPr lang="en-US"/>
              <a:t>Themes 8 and 9_Kinshasa Forum</a:t>
            </a:r>
          </a:p>
        </p:txBody>
      </p:sp>
      <p:sp>
        <p:nvSpPr>
          <p:cNvPr id="5" name="Slide Number Placeholder 4">
            <a:extLst>
              <a:ext uri="{FF2B5EF4-FFF2-40B4-BE49-F238E27FC236}">
                <a16:creationId xmlns:a16="http://schemas.microsoft.com/office/drawing/2014/main" id="{68B858BF-895E-D840-ACDB-9DFA866A471F}"/>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3224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2F78A4-AD03-F144-81CF-F2B26722BA9F}"/>
              </a:ext>
            </a:extLst>
          </p:cNvPr>
          <p:cNvSpPr>
            <a:spLocks noGrp="1"/>
          </p:cNvSpPr>
          <p:nvPr>
            <p:ph type="ftr" sz="quarter" idx="11"/>
          </p:nvPr>
        </p:nvSpPr>
        <p:spPr/>
        <p:txBody>
          <a:bodyPr/>
          <a:lstStyle/>
          <a:p>
            <a:r>
              <a:rPr lang="en-US"/>
              <a:t>Themes 8 and 9_Kinshasa Forum</a:t>
            </a:r>
          </a:p>
        </p:txBody>
      </p:sp>
      <p:sp>
        <p:nvSpPr>
          <p:cNvPr id="4" name="Slide Number Placeholder 3">
            <a:extLst>
              <a:ext uri="{FF2B5EF4-FFF2-40B4-BE49-F238E27FC236}">
                <a16:creationId xmlns:a16="http://schemas.microsoft.com/office/drawing/2014/main" id="{402F4C27-1BD4-7143-9BC4-CFBBB62FAFE8}"/>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458158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EA90-59E6-4248-9D33-91D05873833D}"/>
              </a:ext>
            </a:extLst>
          </p:cNvPr>
          <p:cNvSpPr>
            <a:spLocks noGrp="1"/>
          </p:cNvSpPr>
          <p:nvPr>
            <p:ph type="title" hasCustomPrompt="1"/>
          </p:nvPr>
        </p:nvSpPr>
        <p:spPr>
          <a:xfrm>
            <a:off x="360000" y="627132"/>
            <a:ext cx="4412025"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ECAB30-55C1-D343-AD31-660FF501D913}"/>
              </a:ext>
            </a:extLst>
          </p:cNvPr>
          <p:cNvSpPr>
            <a:spLocks noGrp="1"/>
          </p:cNvSpPr>
          <p:nvPr>
            <p:ph idx="1"/>
          </p:nvPr>
        </p:nvSpPr>
        <p:spPr>
          <a:xfrm>
            <a:off x="5183188" y="627133"/>
            <a:ext cx="6648812" cy="54499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723D42-1C3E-DE4C-B109-BCA018F90715}"/>
              </a:ext>
            </a:extLst>
          </p:cNvPr>
          <p:cNvSpPr>
            <a:spLocks noGrp="1"/>
          </p:cNvSpPr>
          <p:nvPr>
            <p:ph type="body" sz="half" idx="2"/>
          </p:nvPr>
        </p:nvSpPr>
        <p:spPr>
          <a:xfrm>
            <a:off x="360000" y="2227332"/>
            <a:ext cx="4412025" cy="3849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AE29E3C-66FA-6449-8156-757ECA3D974C}"/>
              </a:ext>
            </a:extLst>
          </p:cNvPr>
          <p:cNvSpPr>
            <a:spLocks noGrp="1"/>
          </p:cNvSpPr>
          <p:nvPr>
            <p:ph type="ftr" sz="quarter" idx="11"/>
          </p:nvPr>
        </p:nvSpPr>
        <p:spPr/>
        <p:txBody>
          <a:bodyPr/>
          <a:lstStyle/>
          <a:p>
            <a:r>
              <a:rPr lang="en-US"/>
              <a:t>Themes 8 and 9_Kinshasa Forum</a:t>
            </a:r>
          </a:p>
        </p:txBody>
      </p:sp>
      <p:sp>
        <p:nvSpPr>
          <p:cNvPr id="7" name="Slide Number Placeholder 6">
            <a:extLst>
              <a:ext uri="{FF2B5EF4-FFF2-40B4-BE49-F238E27FC236}">
                <a16:creationId xmlns:a16="http://schemas.microsoft.com/office/drawing/2014/main" id="{64D3CE46-A6B7-6348-A34E-3F966EEED947}"/>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508244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651E-1686-8A4A-AB2D-1A5F8BB7C1BC}"/>
              </a:ext>
            </a:extLst>
          </p:cNvPr>
          <p:cNvSpPr>
            <a:spLocks noGrp="1"/>
          </p:cNvSpPr>
          <p:nvPr>
            <p:ph type="title" hasCustomPrompt="1"/>
          </p:nvPr>
        </p:nvSpPr>
        <p:spPr>
          <a:xfrm>
            <a:off x="360000" y="635224"/>
            <a:ext cx="5344885"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8DEF70F-4990-BE48-BE3D-707326FD9729}"/>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85603-1EEC-CD44-A3BE-8E7215DC0FFE}"/>
              </a:ext>
            </a:extLst>
          </p:cNvPr>
          <p:cNvSpPr>
            <a:spLocks noGrp="1"/>
          </p:cNvSpPr>
          <p:nvPr>
            <p:ph type="body" sz="half" idx="2"/>
          </p:nvPr>
        </p:nvSpPr>
        <p:spPr>
          <a:xfrm>
            <a:off x="360000" y="2235423"/>
            <a:ext cx="5344885" cy="38416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4089234-E854-1D4F-8DF5-26D4EE5630D3}"/>
              </a:ext>
            </a:extLst>
          </p:cNvPr>
          <p:cNvSpPr>
            <a:spLocks noGrp="1"/>
          </p:cNvSpPr>
          <p:nvPr>
            <p:ph type="ftr" sz="quarter" idx="11"/>
          </p:nvPr>
        </p:nvSpPr>
        <p:spPr/>
        <p:txBody>
          <a:bodyPr/>
          <a:lstStyle/>
          <a:p>
            <a:r>
              <a:rPr lang="en-US"/>
              <a:t>Themes 8 and 9_Kinshasa Forum</a:t>
            </a:r>
          </a:p>
        </p:txBody>
      </p:sp>
      <p:sp>
        <p:nvSpPr>
          <p:cNvPr id="7" name="Slide Number Placeholder 6">
            <a:extLst>
              <a:ext uri="{FF2B5EF4-FFF2-40B4-BE49-F238E27FC236}">
                <a16:creationId xmlns:a16="http://schemas.microsoft.com/office/drawing/2014/main" id="{E0013090-AAE5-4B44-9F4F-58B3215802D2}"/>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80539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5F52-CFC2-064D-B247-793FA075BB45}"/>
              </a:ext>
            </a:extLst>
          </p:cNvPr>
          <p:cNvSpPr>
            <a:spLocks noGrp="1"/>
          </p:cNvSpPr>
          <p:nvPr>
            <p:ph type="title" hasCustomPrompt="1"/>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0FB7EC4-7C1A-8B4A-A3A4-891617399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1D9000-7538-5946-B5B1-62D3B35DF623}"/>
              </a:ext>
            </a:extLst>
          </p:cNvPr>
          <p:cNvSpPr>
            <a:spLocks noGrp="1"/>
          </p:cNvSpPr>
          <p:nvPr>
            <p:ph type="ftr" sz="quarter" idx="11"/>
          </p:nvPr>
        </p:nvSpPr>
        <p:spPr/>
        <p:txBody>
          <a:bodyPr/>
          <a:lstStyle/>
          <a:p>
            <a:r>
              <a:rPr lang="en-US"/>
              <a:t>Themes 8 and 9_Kinshasa Forum</a:t>
            </a:r>
          </a:p>
        </p:txBody>
      </p:sp>
      <p:sp>
        <p:nvSpPr>
          <p:cNvPr id="6" name="Slide Number Placeholder 5">
            <a:extLst>
              <a:ext uri="{FF2B5EF4-FFF2-40B4-BE49-F238E27FC236}">
                <a16:creationId xmlns:a16="http://schemas.microsoft.com/office/drawing/2014/main" id="{3EAC705D-DB46-E148-8E2B-5AABFDC39DD3}"/>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096947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8D7B4-3D8E-E646-AEA9-AC1605786A6F}"/>
              </a:ext>
            </a:extLst>
          </p:cNvPr>
          <p:cNvSpPr>
            <a:spLocks noGrp="1"/>
          </p:cNvSpPr>
          <p:nvPr>
            <p:ph type="title" orient="vert" hasCustomPrompt="1"/>
          </p:nvPr>
        </p:nvSpPr>
        <p:spPr>
          <a:xfrm>
            <a:off x="9273473" y="623087"/>
            <a:ext cx="2557083" cy="5454032"/>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CCEF2D9-A007-004E-B716-651311152D41}"/>
              </a:ext>
            </a:extLst>
          </p:cNvPr>
          <p:cNvSpPr>
            <a:spLocks noGrp="1"/>
          </p:cNvSpPr>
          <p:nvPr>
            <p:ph type="body" orient="vert" idx="1"/>
          </p:nvPr>
        </p:nvSpPr>
        <p:spPr>
          <a:xfrm>
            <a:off x="360000" y="623087"/>
            <a:ext cx="8913473" cy="54540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169A3C1-1685-C24D-A869-B2C70CAA8BA6}"/>
              </a:ext>
            </a:extLst>
          </p:cNvPr>
          <p:cNvSpPr>
            <a:spLocks noGrp="1"/>
          </p:cNvSpPr>
          <p:nvPr>
            <p:ph type="ftr" sz="quarter" idx="11"/>
          </p:nvPr>
        </p:nvSpPr>
        <p:spPr/>
        <p:txBody>
          <a:bodyPr/>
          <a:lstStyle/>
          <a:p>
            <a:r>
              <a:rPr lang="en-US"/>
              <a:t>Themes 8 and 9_Kinshasa Forum</a:t>
            </a:r>
          </a:p>
        </p:txBody>
      </p:sp>
      <p:sp>
        <p:nvSpPr>
          <p:cNvPr id="6" name="Slide Number Placeholder 5">
            <a:extLst>
              <a:ext uri="{FF2B5EF4-FFF2-40B4-BE49-F238E27FC236}">
                <a16:creationId xmlns:a16="http://schemas.microsoft.com/office/drawing/2014/main" id="{3B0C3AEA-8E67-DA47-BB40-3A1F53F53619}"/>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37839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cument star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934E26-BE6C-B845-8BE0-0BB26427A3F3}"/>
              </a:ext>
            </a:extLst>
          </p:cNvPr>
          <p:cNvSpPr/>
          <p:nvPr userDrawn="1"/>
        </p:nvSpPr>
        <p:spPr>
          <a:xfrm>
            <a:off x="0" y="4051005"/>
            <a:ext cx="12192000" cy="2806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1F23E952-0F31-5D4C-B5EA-7E0573EE421C}"/>
              </a:ext>
            </a:extLst>
          </p:cNvPr>
          <p:cNvSpPr>
            <a:spLocks noGrp="1"/>
          </p:cNvSpPr>
          <p:nvPr>
            <p:ph type="pic" sz="quarter" idx="10" hasCustomPrompt="1"/>
          </p:nvPr>
        </p:nvSpPr>
        <p:spPr>
          <a:xfrm>
            <a:off x="0" y="0"/>
            <a:ext cx="6096000" cy="6858000"/>
          </a:xfrm>
          <a:solidFill>
            <a:schemeClr val="tx1"/>
          </a:solidFill>
        </p:spPr>
        <p:txBody>
          <a:bodyPr/>
          <a:lstStyle>
            <a:lvl1pPr marL="0" indent="0">
              <a:buNone/>
              <a:defRPr>
                <a:solidFill>
                  <a:schemeClr val="bg1"/>
                </a:solidFill>
              </a:defRPr>
            </a:lvl1pPr>
          </a:lstStyle>
          <a:p>
            <a:r>
              <a:rPr lang="en-GB" dirty="0"/>
              <a:t>Please change image transparency to 50% to slightly darken the image’s overall appearance</a:t>
            </a:r>
          </a:p>
        </p:txBody>
      </p:sp>
      <p:pic>
        <p:nvPicPr>
          <p:cNvPr id="11" name="Graphic 10">
            <a:extLst>
              <a:ext uri="{FF2B5EF4-FFF2-40B4-BE49-F238E27FC236}">
                <a16:creationId xmlns:a16="http://schemas.microsoft.com/office/drawing/2014/main" id="{632BC266-5A4D-674C-B68F-78272477B2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56000" y="395309"/>
            <a:ext cx="1699192" cy="824023"/>
          </a:xfrm>
          <a:prstGeom prst="rect">
            <a:avLst/>
          </a:prstGeom>
        </p:spPr>
      </p:pic>
      <p:sp>
        <p:nvSpPr>
          <p:cNvPr id="14" name="Footer Placeholder 3">
            <a:extLst>
              <a:ext uri="{FF2B5EF4-FFF2-40B4-BE49-F238E27FC236}">
                <a16:creationId xmlns:a16="http://schemas.microsoft.com/office/drawing/2014/main" id="{E562A262-E606-524C-B1FB-14B7EC2AC592}"/>
              </a:ext>
            </a:extLst>
          </p:cNvPr>
          <p:cNvSpPr>
            <a:spLocks noGrp="1"/>
          </p:cNvSpPr>
          <p:nvPr>
            <p:ph type="ftr" sz="quarter" idx="3"/>
          </p:nvPr>
        </p:nvSpPr>
        <p:spPr>
          <a:xfrm>
            <a:off x="6826101" y="1614642"/>
            <a:ext cx="5007933" cy="2106753"/>
          </a:xfrm>
          <a:prstGeom prst="rect">
            <a:avLst/>
          </a:prstGeom>
        </p:spPr>
        <p:txBody>
          <a:bodyPr vert="horz" lIns="91440" tIns="45720" rIns="91440" bIns="45720" rtlCol="0" anchor="ctr"/>
          <a:lstStyle>
            <a:lvl1pPr algn="l">
              <a:defRPr sz="4400" b="1" i="0">
                <a:solidFill>
                  <a:schemeClr val="accent1"/>
                </a:solidFill>
                <a:latin typeface="Nunito Sans ExtraBold" pitchFamily="2" charset="77"/>
              </a:defRPr>
            </a:lvl1pPr>
          </a:lstStyle>
          <a:p>
            <a:r>
              <a:rPr lang="en-GB"/>
              <a:t>Day 1 - Session 1 - NQF Sierra Leone</a:t>
            </a:r>
            <a:endParaRPr lang="en-GB" dirty="0"/>
          </a:p>
        </p:txBody>
      </p:sp>
      <p:cxnSp>
        <p:nvCxnSpPr>
          <p:cNvPr id="16" name="Straight Connector 15">
            <a:extLst>
              <a:ext uri="{FF2B5EF4-FFF2-40B4-BE49-F238E27FC236}">
                <a16:creationId xmlns:a16="http://schemas.microsoft.com/office/drawing/2014/main" id="{7E9D29AB-3E91-8C46-9FE4-D38A8A5D5646}"/>
              </a:ext>
            </a:extLst>
          </p:cNvPr>
          <p:cNvCxnSpPr/>
          <p:nvPr userDrawn="1"/>
        </p:nvCxnSpPr>
        <p:spPr>
          <a:xfrm>
            <a:off x="6551693" y="1573618"/>
            <a:ext cx="0" cy="2147777"/>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44E7CA3C-8E78-B240-8D80-CAE32A4774E8}"/>
              </a:ext>
            </a:extLst>
          </p:cNvPr>
          <p:cNvSpPr>
            <a:spLocks noGrp="1"/>
          </p:cNvSpPr>
          <p:nvPr>
            <p:ph type="body" sz="quarter" idx="11" hasCustomPrompt="1"/>
          </p:nvPr>
        </p:nvSpPr>
        <p:spPr>
          <a:xfrm>
            <a:off x="6456363" y="4249738"/>
            <a:ext cx="5378450" cy="330729"/>
          </a:xfrm>
        </p:spPr>
        <p:txBody>
          <a:bodyPr>
            <a:normAutofit/>
          </a:bodyPr>
          <a:lstStyle>
            <a:lvl1pPr marL="0" indent="0">
              <a:buNone/>
              <a:defRPr sz="2000" b="1" i="0">
                <a:solidFill>
                  <a:schemeClr val="bg1"/>
                </a:solidFill>
                <a:latin typeface="Nunito Sa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DOCUMENT SUBTITLE INFO GOES HERE</a:t>
            </a:r>
          </a:p>
        </p:txBody>
      </p:sp>
      <p:cxnSp>
        <p:nvCxnSpPr>
          <p:cNvPr id="20" name="Straight Connector 19">
            <a:extLst>
              <a:ext uri="{FF2B5EF4-FFF2-40B4-BE49-F238E27FC236}">
                <a16:creationId xmlns:a16="http://schemas.microsoft.com/office/drawing/2014/main" id="{5E53334F-9F21-4944-A60B-69CB060C48A0}"/>
              </a:ext>
            </a:extLst>
          </p:cNvPr>
          <p:cNvCxnSpPr/>
          <p:nvPr userDrawn="1"/>
        </p:nvCxnSpPr>
        <p:spPr>
          <a:xfrm>
            <a:off x="6456000" y="4715931"/>
            <a:ext cx="53780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FC431C0-63A6-444A-A7CC-8A02F56D4788}"/>
              </a:ext>
            </a:extLst>
          </p:cNvPr>
          <p:cNvSpPr>
            <a:spLocks noGrp="1"/>
          </p:cNvSpPr>
          <p:nvPr>
            <p:ph type="body" sz="quarter" idx="12" hasCustomPrompt="1"/>
          </p:nvPr>
        </p:nvSpPr>
        <p:spPr>
          <a:xfrm>
            <a:off x="6454775" y="4910077"/>
            <a:ext cx="5378450" cy="1668462"/>
          </a:xfrm>
        </p:spPr>
        <p:txBody>
          <a:bodyPr>
            <a:normAutofit/>
          </a:bodyPr>
          <a:lstStyle>
            <a:lvl1pPr marL="0" indent="0">
              <a:buNone/>
              <a:defRPr sz="1800" b="0" i="0">
                <a:solidFill>
                  <a:schemeClr val="bg1"/>
                </a:solidFill>
                <a:latin typeface="Nunito Sans Light"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Please input the subtitle information to better describe your document.</a:t>
            </a:r>
          </a:p>
        </p:txBody>
      </p:sp>
    </p:spTree>
    <p:extLst>
      <p:ext uri="{BB962C8B-B14F-4D97-AF65-F5344CB8AC3E}">
        <p14:creationId xmlns:p14="http://schemas.microsoft.com/office/powerpoint/2010/main" val="4148001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3446853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237015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420603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384222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52A1-3917-D04E-BFBD-1CAAF6B083C6}"/>
              </a:ext>
            </a:extLst>
          </p:cNvPr>
          <p:cNvSpPr>
            <a:spLocks noGrp="1"/>
          </p:cNvSpPr>
          <p:nvPr>
            <p:ph type="ctrTitle" hasCustomPrompt="1"/>
          </p:nvPr>
        </p:nvSpPr>
        <p:spPr>
          <a:xfrm>
            <a:off x="360000" y="612565"/>
            <a:ext cx="11470556"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EBFBC36D-DF4B-B24F-BEA8-F9C33650A532}"/>
              </a:ext>
            </a:extLst>
          </p:cNvPr>
          <p:cNvSpPr>
            <a:spLocks noGrp="1"/>
          </p:cNvSpPr>
          <p:nvPr>
            <p:ph type="subTitle" idx="1"/>
          </p:nvPr>
        </p:nvSpPr>
        <p:spPr>
          <a:xfrm>
            <a:off x="360000" y="3428999"/>
            <a:ext cx="11470556" cy="26562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80765FD9-ED69-6748-80BA-B3A020F05700}"/>
              </a:ext>
            </a:extLst>
          </p:cNvPr>
          <p:cNvSpPr>
            <a:spLocks noGrp="1"/>
          </p:cNvSpPr>
          <p:nvPr>
            <p:ph type="ftr" sz="quarter" idx="11"/>
          </p:nvPr>
        </p:nvSpPr>
        <p:spPr/>
        <p:txBody>
          <a:bodyPr/>
          <a:lstStyle/>
          <a:p>
            <a:r>
              <a:rPr lang="en-US"/>
              <a:t>Day 1 - Session 1 - NQF Sierra Leone</a:t>
            </a:r>
          </a:p>
        </p:txBody>
      </p:sp>
      <p:sp>
        <p:nvSpPr>
          <p:cNvPr id="6" name="Slide Number Placeholder 5">
            <a:extLst>
              <a:ext uri="{FF2B5EF4-FFF2-40B4-BE49-F238E27FC236}">
                <a16:creationId xmlns:a16="http://schemas.microsoft.com/office/drawing/2014/main" id="{53CE0F67-01B6-2442-9382-43FF00EC8985}"/>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483812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4E2C-3134-494B-8AA0-D701FE8A2C46}"/>
              </a:ext>
            </a:extLst>
          </p:cNvPr>
          <p:cNvSpPr>
            <a:spLocks noGrp="1"/>
          </p:cNvSpPr>
          <p:nvPr>
            <p:ph type="title" hasCustomPrompt="1"/>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39B805A-78F0-7645-820F-8FA9AF53AFF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1560622-79EB-3347-A3C4-E0A749AA3C90}"/>
              </a:ext>
            </a:extLst>
          </p:cNvPr>
          <p:cNvSpPr>
            <a:spLocks noGrp="1"/>
          </p:cNvSpPr>
          <p:nvPr>
            <p:ph type="ftr" sz="quarter" idx="11"/>
          </p:nvPr>
        </p:nvSpPr>
        <p:spPr/>
        <p:txBody>
          <a:bodyPr/>
          <a:lstStyle/>
          <a:p>
            <a:r>
              <a:rPr lang="en-US"/>
              <a:t>Day 1 - Session 1 - NQF Sierra Leone</a:t>
            </a:r>
          </a:p>
        </p:txBody>
      </p:sp>
      <p:sp>
        <p:nvSpPr>
          <p:cNvPr id="6" name="Slide Number Placeholder 5">
            <a:extLst>
              <a:ext uri="{FF2B5EF4-FFF2-40B4-BE49-F238E27FC236}">
                <a16:creationId xmlns:a16="http://schemas.microsoft.com/office/drawing/2014/main" id="{DD293F1C-C8F8-7C44-983C-8296449ABA44}"/>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940262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3B1E-B9B7-E04C-8E09-1C663860A055}"/>
              </a:ext>
            </a:extLst>
          </p:cNvPr>
          <p:cNvSpPr>
            <a:spLocks noGrp="1"/>
          </p:cNvSpPr>
          <p:nvPr>
            <p:ph type="title" hasCustomPrompt="1"/>
          </p:nvPr>
        </p:nvSpPr>
        <p:spPr>
          <a:xfrm>
            <a:off x="360000" y="633497"/>
            <a:ext cx="11478648"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E5D3D7B-FD9D-204B-AEB4-F9C03F9853EB}"/>
              </a:ext>
            </a:extLst>
          </p:cNvPr>
          <p:cNvSpPr>
            <a:spLocks noGrp="1"/>
          </p:cNvSpPr>
          <p:nvPr>
            <p:ph type="body" idx="1"/>
          </p:nvPr>
        </p:nvSpPr>
        <p:spPr>
          <a:xfrm>
            <a:off x="359999" y="4393975"/>
            <a:ext cx="11478647" cy="16713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134D21B3-662B-9E42-A0C0-D7E9202783B7}"/>
              </a:ext>
            </a:extLst>
          </p:cNvPr>
          <p:cNvSpPr>
            <a:spLocks noGrp="1"/>
          </p:cNvSpPr>
          <p:nvPr>
            <p:ph type="ftr" sz="quarter" idx="11"/>
          </p:nvPr>
        </p:nvSpPr>
        <p:spPr/>
        <p:txBody>
          <a:bodyPr/>
          <a:lstStyle/>
          <a:p>
            <a:r>
              <a:rPr lang="en-US"/>
              <a:t>Day 1 - Session 1 - NQF Sierra Leone</a:t>
            </a:r>
          </a:p>
        </p:txBody>
      </p:sp>
      <p:sp>
        <p:nvSpPr>
          <p:cNvPr id="6" name="Slide Number Placeholder 5">
            <a:extLst>
              <a:ext uri="{FF2B5EF4-FFF2-40B4-BE49-F238E27FC236}">
                <a16:creationId xmlns:a16="http://schemas.microsoft.com/office/drawing/2014/main" id="{40A40328-E280-ED45-AE20-13EDA8A7DD70}"/>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148039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F08D-63D1-9B44-B19A-7DA6D72D125B}"/>
              </a:ext>
            </a:extLst>
          </p:cNvPr>
          <p:cNvSpPr>
            <a:spLocks noGrp="1"/>
          </p:cNvSpPr>
          <p:nvPr>
            <p:ph type="title" hasCustomPrompt="1"/>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AF769CE-3B9C-D841-AC28-932762217014}"/>
              </a:ext>
            </a:extLst>
          </p:cNvPr>
          <p:cNvSpPr>
            <a:spLocks noGrp="1"/>
          </p:cNvSpPr>
          <p:nvPr>
            <p:ph sz="half" idx="1"/>
          </p:nvPr>
        </p:nvSpPr>
        <p:spPr>
          <a:xfrm>
            <a:off x="359999" y="1825625"/>
            <a:ext cx="5659801" cy="42514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557F9F67-6EDB-AF40-8305-B1CB4F8626C4}"/>
              </a:ext>
            </a:extLst>
          </p:cNvPr>
          <p:cNvSpPr>
            <a:spLocks noGrp="1"/>
          </p:cNvSpPr>
          <p:nvPr>
            <p:ph sz="half" idx="2"/>
          </p:nvPr>
        </p:nvSpPr>
        <p:spPr>
          <a:xfrm>
            <a:off x="6172200" y="1825625"/>
            <a:ext cx="5655650" cy="42514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C32EACC8-8591-0C4E-B46B-3CD2C6D05FF5}"/>
              </a:ext>
            </a:extLst>
          </p:cNvPr>
          <p:cNvSpPr>
            <a:spLocks noGrp="1"/>
          </p:cNvSpPr>
          <p:nvPr>
            <p:ph type="ftr" sz="quarter" idx="11"/>
          </p:nvPr>
        </p:nvSpPr>
        <p:spPr/>
        <p:txBody>
          <a:bodyPr/>
          <a:lstStyle/>
          <a:p>
            <a:r>
              <a:rPr lang="en-US"/>
              <a:t>Day 1 - Session 1 - NQF Sierra Leone</a:t>
            </a:r>
          </a:p>
        </p:txBody>
      </p:sp>
      <p:sp>
        <p:nvSpPr>
          <p:cNvPr id="7" name="Slide Number Placeholder 6">
            <a:extLst>
              <a:ext uri="{FF2B5EF4-FFF2-40B4-BE49-F238E27FC236}">
                <a16:creationId xmlns:a16="http://schemas.microsoft.com/office/drawing/2014/main" id="{AF9650FD-2E70-8449-AFF2-028CB3CD4C7C}"/>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304887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8944-459E-654B-9A7D-0FC037788316}"/>
              </a:ext>
            </a:extLst>
          </p:cNvPr>
          <p:cNvSpPr>
            <a:spLocks noGrp="1"/>
          </p:cNvSpPr>
          <p:nvPr>
            <p:ph type="title" hasCustomPrompt="1"/>
          </p:nvPr>
        </p:nvSpPr>
        <p:spPr>
          <a:xfrm>
            <a:off x="360000" y="624069"/>
            <a:ext cx="114720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CAE5BB7-2AAA-7A42-B1C4-DA1DA7FC8D2E}"/>
              </a:ext>
            </a:extLst>
          </p:cNvPr>
          <p:cNvSpPr>
            <a:spLocks noGrp="1"/>
          </p:cNvSpPr>
          <p:nvPr>
            <p:ph type="body" idx="1"/>
          </p:nvPr>
        </p:nvSpPr>
        <p:spPr>
          <a:xfrm>
            <a:off x="360000" y="1940107"/>
            <a:ext cx="563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E06EE1-01E0-5048-997D-5F79DB6A6CF9}"/>
              </a:ext>
            </a:extLst>
          </p:cNvPr>
          <p:cNvSpPr>
            <a:spLocks noGrp="1"/>
          </p:cNvSpPr>
          <p:nvPr>
            <p:ph sz="half" idx="2"/>
          </p:nvPr>
        </p:nvSpPr>
        <p:spPr>
          <a:xfrm>
            <a:off x="360000" y="2764019"/>
            <a:ext cx="5637575" cy="33211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0304C13-A34D-4442-A560-0E1EBC38AA34}"/>
              </a:ext>
            </a:extLst>
          </p:cNvPr>
          <p:cNvSpPr>
            <a:spLocks noGrp="1"/>
          </p:cNvSpPr>
          <p:nvPr>
            <p:ph type="body" sz="quarter" idx="3"/>
          </p:nvPr>
        </p:nvSpPr>
        <p:spPr>
          <a:xfrm>
            <a:off x="6172200" y="1940107"/>
            <a:ext cx="565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82A165-F003-1C40-9AB3-F2125B41F954}"/>
              </a:ext>
            </a:extLst>
          </p:cNvPr>
          <p:cNvSpPr>
            <a:spLocks noGrp="1"/>
          </p:cNvSpPr>
          <p:nvPr>
            <p:ph sz="quarter" idx="4"/>
          </p:nvPr>
        </p:nvSpPr>
        <p:spPr>
          <a:xfrm>
            <a:off x="6172200" y="2764019"/>
            <a:ext cx="5659800" cy="33211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7D22560A-1808-6B45-A3E5-E6948D8D63A7}"/>
              </a:ext>
            </a:extLst>
          </p:cNvPr>
          <p:cNvSpPr>
            <a:spLocks noGrp="1"/>
          </p:cNvSpPr>
          <p:nvPr>
            <p:ph type="ftr" sz="quarter" idx="11"/>
          </p:nvPr>
        </p:nvSpPr>
        <p:spPr/>
        <p:txBody>
          <a:bodyPr/>
          <a:lstStyle/>
          <a:p>
            <a:r>
              <a:rPr lang="en-US"/>
              <a:t>Day 1 - Session 1 - NQF Sierra Leone</a:t>
            </a:r>
          </a:p>
        </p:txBody>
      </p:sp>
      <p:sp>
        <p:nvSpPr>
          <p:cNvPr id="9" name="Slide Number Placeholder 8">
            <a:extLst>
              <a:ext uri="{FF2B5EF4-FFF2-40B4-BE49-F238E27FC236}">
                <a16:creationId xmlns:a16="http://schemas.microsoft.com/office/drawing/2014/main" id="{0FAA547F-E2C8-A647-AAA8-8DABDB501575}"/>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699513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E05-7888-8846-BB61-5F444E1FE8DE}"/>
              </a:ext>
            </a:extLst>
          </p:cNvPr>
          <p:cNvSpPr>
            <a:spLocks noGrp="1"/>
          </p:cNvSpPr>
          <p:nvPr>
            <p:ph type="title" hasCustomPrompt="1"/>
          </p:nvPr>
        </p:nvSpPr>
        <p:spPr/>
        <p:txBody>
          <a:bodyPr/>
          <a:lstStyle/>
          <a:p>
            <a:r>
              <a:rPr lang="en-GB" dirty="0"/>
              <a:t>CLICK TO EDIT MASTER TITLE STYLE</a:t>
            </a:r>
            <a:endParaRPr lang="en-US" dirty="0"/>
          </a:p>
        </p:txBody>
      </p:sp>
      <p:sp>
        <p:nvSpPr>
          <p:cNvPr id="4" name="Footer Placeholder 3">
            <a:extLst>
              <a:ext uri="{FF2B5EF4-FFF2-40B4-BE49-F238E27FC236}">
                <a16:creationId xmlns:a16="http://schemas.microsoft.com/office/drawing/2014/main" id="{7C425565-DE32-0349-A748-70BF5EF79D51}"/>
              </a:ext>
            </a:extLst>
          </p:cNvPr>
          <p:cNvSpPr>
            <a:spLocks noGrp="1"/>
          </p:cNvSpPr>
          <p:nvPr>
            <p:ph type="ftr" sz="quarter" idx="11"/>
          </p:nvPr>
        </p:nvSpPr>
        <p:spPr/>
        <p:txBody>
          <a:bodyPr/>
          <a:lstStyle/>
          <a:p>
            <a:r>
              <a:rPr lang="en-US"/>
              <a:t>Day 1 - Session 1 - NQF Sierra Leone</a:t>
            </a:r>
          </a:p>
        </p:txBody>
      </p:sp>
      <p:sp>
        <p:nvSpPr>
          <p:cNvPr id="5" name="Slide Number Placeholder 4">
            <a:extLst>
              <a:ext uri="{FF2B5EF4-FFF2-40B4-BE49-F238E27FC236}">
                <a16:creationId xmlns:a16="http://schemas.microsoft.com/office/drawing/2014/main" id="{68B858BF-895E-D840-ACDB-9DFA866A471F}"/>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620988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2F78A4-AD03-F144-81CF-F2B26722BA9F}"/>
              </a:ext>
            </a:extLst>
          </p:cNvPr>
          <p:cNvSpPr>
            <a:spLocks noGrp="1"/>
          </p:cNvSpPr>
          <p:nvPr>
            <p:ph type="ftr" sz="quarter" idx="11"/>
          </p:nvPr>
        </p:nvSpPr>
        <p:spPr/>
        <p:txBody>
          <a:bodyPr/>
          <a:lstStyle/>
          <a:p>
            <a:r>
              <a:rPr lang="en-US"/>
              <a:t>Day 1 - Session 1 - NQF Sierra Leone</a:t>
            </a:r>
          </a:p>
        </p:txBody>
      </p:sp>
      <p:sp>
        <p:nvSpPr>
          <p:cNvPr id="4" name="Slide Number Placeholder 3">
            <a:extLst>
              <a:ext uri="{FF2B5EF4-FFF2-40B4-BE49-F238E27FC236}">
                <a16:creationId xmlns:a16="http://schemas.microsoft.com/office/drawing/2014/main" id="{402F4C27-1BD4-7143-9BC4-CFBBB62FAFE8}"/>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54134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EA90-59E6-4248-9D33-91D05873833D}"/>
              </a:ext>
            </a:extLst>
          </p:cNvPr>
          <p:cNvSpPr>
            <a:spLocks noGrp="1"/>
          </p:cNvSpPr>
          <p:nvPr>
            <p:ph type="title" hasCustomPrompt="1"/>
          </p:nvPr>
        </p:nvSpPr>
        <p:spPr>
          <a:xfrm>
            <a:off x="360000" y="627132"/>
            <a:ext cx="4412025"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ECAB30-55C1-D343-AD31-660FF501D913}"/>
              </a:ext>
            </a:extLst>
          </p:cNvPr>
          <p:cNvSpPr>
            <a:spLocks noGrp="1"/>
          </p:cNvSpPr>
          <p:nvPr>
            <p:ph idx="1"/>
          </p:nvPr>
        </p:nvSpPr>
        <p:spPr>
          <a:xfrm>
            <a:off x="5183188" y="627133"/>
            <a:ext cx="6648812" cy="54499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1B723D42-1C3E-DE4C-B109-BCA018F90715}"/>
              </a:ext>
            </a:extLst>
          </p:cNvPr>
          <p:cNvSpPr>
            <a:spLocks noGrp="1"/>
          </p:cNvSpPr>
          <p:nvPr>
            <p:ph type="body" sz="half" idx="2"/>
          </p:nvPr>
        </p:nvSpPr>
        <p:spPr>
          <a:xfrm>
            <a:off x="360000" y="2227332"/>
            <a:ext cx="4412025" cy="3849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CAE29E3C-66FA-6449-8156-757ECA3D974C}"/>
              </a:ext>
            </a:extLst>
          </p:cNvPr>
          <p:cNvSpPr>
            <a:spLocks noGrp="1"/>
          </p:cNvSpPr>
          <p:nvPr>
            <p:ph type="ftr" sz="quarter" idx="11"/>
          </p:nvPr>
        </p:nvSpPr>
        <p:spPr/>
        <p:txBody>
          <a:bodyPr/>
          <a:lstStyle/>
          <a:p>
            <a:r>
              <a:rPr lang="en-US"/>
              <a:t>Day 1 - Session 1 - NQF Sierra Leone</a:t>
            </a:r>
          </a:p>
        </p:txBody>
      </p:sp>
      <p:sp>
        <p:nvSpPr>
          <p:cNvPr id="7" name="Slide Number Placeholder 6">
            <a:extLst>
              <a:ext uri="{FF2B5EF4-FFF2-40B4-BE49-F238E27FC236}">
                <a16:creationId xmlns:a16="http://schemas.microsoft.com/office/drawing/2014/main" id="{64D3CE46-A6B7-6348-A34E-3F966EEED947}"/>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22619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651E-1686-8A4A-AB2D-1A5F8BB7C1BC}"/>
              </a:ext>
            </a:extLst>
          </p:cNvPr>
          <p:cNvSpPr>
            <a:spLocks noGrp="1"/>
          </p:cNvSpPr>
          <p:nvPr>
            <p:ph type="title" hasCustomPrompt="1"/>
          </p:nvPr>
        </p:nvSpPr>
        <p:spPr>
          <a:xfrm>
            <a:off x="360000" y="635224"/>
            <a:ext cx="5344885"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8DEF70F-4990-BE48-BE3D-707326FD9729}"/>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17C85603-1EEC-CD44-A3BE-8E7215DC0FFE}"/>
              </a:ext>
            </a:extLst>
          </p:cNvPr>
          <p:cNvSpPr>
            <a:spLocks noGrp="1"/>
          </p:cNvSpPr>
          <p:nvPr>
            <p:ph type="body" sz="half" idx="2"/>
          </p:nvPr>
        </p:nvSpPr>
        <p:spPr>
          <a:xfrm>
            <a:off x="360000" y="2235423"/>
            <a:ext cx="5344885" cy="38416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74089234-E854-1D4F-8DF5-26D4EE5630D3}"/>
              </a:ext>
            </a:extLst>
          </p:cNvPr>
          <p:cNvSpPr>
            <a:spLocks noGrp="1"/>
          </p:cNvSpPr>
          <p:nvPr>
            <p:ph type="ftr" sz="quarter" idx="11"/>
          </p:nvPr>
        </p:nvSpPr>
        <p:spPr/>
        <p:txBody>
          <a:bodyPr/>
          <a:lstStyle/>
          <a:p>
            <a:r>
              <a:rPr lang="en-US"/>
              <a:t>Day 1 - Session 1 - NQF Sierra Leone</a:t>
            </a:r>
          </a:p>
        </p:txBody>
      </p:sp>
      <p:sp>
        <p:nvSpPr>
          <p:cNvPr id="7" name="Slide Number Placeholder 6">
            <a:extLst>
              <a:ext uri="{FF2B5EF4-FFF2-40B4-BE49-F238E27FC236}">
                <a16:creationId xmlns:a16="http://schemas.microsoft.com/office/drawing/2014/main" id="{E0013090-AAE5-4B44-9F4F-58B3215802D2}"/>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862092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5F52-CFC2-064D-B247-793FA075BB45}"/>
              </a:ext>
            </a:extLst>
          </p:cNvPr>
          <p:cNvSpPr>
            <a:spLocks noGrp="1"/>
          </p:cNvSpPr>
          <p:nvPr>
            <p:ph type="title" hasCustomPrompt="1"/>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0FB7EC4-7C1A-8B4A-A3A4-891617399ED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561D9000-7538-5946-B5B1-62D3B35DF623}"/>
              </a:ext>
            </a:extLst>
          </p:cNvPr>
          <p:cNvSpPr>
            <a:spLocks noGrp="1"/>
          </p:cNvSpPr>
          <p:nvPr>
            <p:ph type="ftr" sz="quarter" idx="11"/>
          </p:nvPr>
        </p:nvSpPr>
        <p:spPr/>
        <p:txBody>
          <a:bodyPr/>
          <a:lstStyle/>
          <a:p>
            <a:r>
              <a:rPr lang="en-US"/>
              <a:t>Day 1 - Session 1 - NQF Sierra Leone</a:t>
            </a:r>
          </a:p>
        </p:txBody>
      </p:sp>
      <p:sp>
        <p:nvSpPr>
          <p:cNvPr id="6" name="Slide Number Placeholder 5">
            <a:extLst>
              <a:ext uri="{FF2B5EF4-FFF2-40B4-BE49-F238E27FC236}">
                <a16:creationId xmlns:a16="http://schemas.microsoft.com/office/drawing/2014/main" id="{3EAC705D-DB46-E148-8E2B-5AABFDC39DD3}"/>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08483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4055606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8D7B4-3D8E-E646-AEA9-AC1605786A6F}"/>
              </a:ext>
            </a:extLst>
          </p:cNvPr>
          <p:cNvSpPr>
            <a:spLocks noGrp="1"/>
          </p:cNvSpPr>
          <p:nvPr>
            <p:ph type="title" orient="vert" hasCustomPrompt="1"/>
          </p:nvPr>
        </p:nvSpPr>
        <p:spPr>
          <a:xfrm>
            <a:off x="9273473" y="623087"/>
            <a:ext cx="2557083" cy="5454032"/>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CCEF2D9-A007-004E-B716-651311152D41}"/>
              </a:ext>
            </a:extLst>
          </p:cNvPr>
          <p:cNvSpPr>
            <a:spLocks noGrp="1"/>
          </p:cNvSpPr>
          <p:nvPr>
            <p:ph type="body" orient="vert" idx="1"/>
          </p:nvPr>
        </p:nvSpPr>
        <p:spPr>
          <a:xfrm>
            <a:off x="360000" y="623087"/>
            <a:ext cx="8913473" cy="545403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169A3C1-1685-C24D-A869-B2C70CAA8BA6}"/>
              </a:ext>
            </a:extLst>
          </p:cNvPr>
          <p:cNvSpPr>
            <a:spLocks noGrp="1"/>
          </p:cNvSpPr>
          <p:nvPr>
            <p:ph type="ftr" sz="quarter" idx="11"/>
          </p:nvPr>
        </p:nvSpPr>
        <p:spPr/>
        <p:txBody>
          <a:bodyPr/>
          <a:lstStyle/>
          <a:p>
            <a:r>
              <a:rPr lang="en-US"/>
              <a:t>Day 1 - Session 1 - NQF Sierra Leone</a:t>
            </a:r>
          </a:p>
        </p:txBody>
      </p:sp>
      <p:sp>
        <p:nvSpPr>
          <p:cNvPr id="6" name="Slide Number Placeholder 5">
            <a:extLst>
              <a:ext uri="{FF2B5EF4-FFF2-40B4-BE49-F238E27FC236}">
                <a16:creationId xmlns:a16="http://schemas.microsoft.com/office/drawing/2014/main" id="{3B0C3AEA-8E67-DA47-BB40-3A1F53F53619}"/>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985682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ocument start page">
  <p:cSld name="Document start page">
    <p:spTree>
      <p:nvGrpSpPr>
        <p:cNvPr id="1" name="Shape 17"/>
        <p:cNvGrpSpPr/>
        <p:nvPr/>
      </p:nvGrpSpPr>
      <p:grpSpPr>
        <a:xfrm>
          <a:off x="0" y="0"/>
          <a:ext cx="0" cy="0"/>
          <a:chOff x="0" y="0"/>
          <a:chExt cx="0" cy="0"/>
        </a:xfrm>
      </p:grpSpPr>
      <p:sp>
        <p:nvSpPr>
          <p:cNvPr id="18" name="Google Shape;18;p25"/>
          <p:cNvSpPr/>
          <p:nvPr/>
        </p:nvSpPr>
        <p:spPr>
          <a:xfrm>
            <a:off x="0" y="4051005"/>
            <a:ext cx="12192000" cy="280699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25"/>
          <p:cNvSpPr>
            <a:spLocks noGrp="1"/>
          </p:cNvSpPr>
          <p:nvPr>
            <p:ph type="pic" idx="2"/>
          </p:nvPr>
        </p:nvSpPr>
        <p:spPr>
          <a:xfrm>
            <a:off x="0" y="0"/>
            <a:ext cx="6096000" cy="6858000"/>
          </a:xfrm>
          <a:prstGeom prst="rect">
            <a:avLst/>
          </a:prstGeom>
          <a:solidFill>
            <a:schemeClr val="dk1"/>
          </a:solidFill>
          <a:ln>
            <a:noFill/>
          </a:ln>
        </p:spPr>
      </p:sp>
      <p:pic>
        <p:nvPicPr>
          <p:cNvPr id="20" name="Google Shape;20;p25"/>
          <p:cNvPicPr preferRelativeResize="0"/>
          <p:nvPr/>
        </p:nvPicPr>
        <p:blipFill rotWithShape="1">
          <a:blip r:embed="rId2">
            <a:alphaModFix/>
          </a:blip>
          <a:srcRect/>
          <a:stretch/>
        </p:blipFill>
        <p:spPr>
          <a:xfrm>
            <a:off x="6456000" y="395309"/>
            <a:ext cx="1699192" cy="824023"/>
          </a:xfrm>
          <a:prstGeom prst="rect">
            <a:avLst/>
          </a:prstGeom>
          <a:noFill/>
          <a:ln>
            <a:noFill/>
          </a:ln>
        </p:spPr>
      </p:pic>
      <p:sp>
        <p:nvSpPr>
          <p:cNvPr id="21" name="Google Shape;21;p25"/>
          <p:cNvSpPr txBox="1">
            <a:spLocks noGrp="1"/>
          </p:cNvSpPr>
          <p:nvPr>
            <p:ph type="ftr" idx="11"/>
          </p:nvPr>
        </p:nvSpPr>
        <p:spPr>
          <a:xfrm>
            <a:off x="6826101" y="1614642"/>
            <a:ext cx="5007933" cy="210675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400" b="1" i="0">
                <a:solidFill>
                  <a:schemeClr val="accent1"/>
                </a:solidFill>
                <a:latin typeface="Nunito Sans ExtraBold"/>
                <a:ea typeface="Nunito Sans ExtraBold"/>
                <a:cs typeface="Nunito Sans ExtraBold"/>
                <a:sym typeface="Nunito Sans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25"/>
          <p:cNvCxnSpPr/>
          <p:nvPr/>
        </p:nvCxnSpPr>
        <p:spPr>
          <a:xfrm>
            <a:off x="6551693" y="1573618"/>
            <a:ext cx="0" cy="2147777"/>
          </a:xfrm>
          <a:prstGeom prst="straightConnector1">
            <a:avLst/>
          </a:prstGeom>
          <a:noFill/>
          <a:ln w="92075" cap="flat" cmpd="sng">
            <a:solidFill>
              <a:schemeClr val="dk1"/>
            </a:solidFill>
            <a:prstDash val="solid"/>
            <a:miter lim="800000"/>
            <a:headEnd type="none" w="sm" len="sm"/>
            <a:tailEnd type="none" w="sm" len="sm"/>
          </a:ln>
        </p:spPr>
      </p:cxnSp>
      <p:sp>
        <p:nvSpPr>
          <p:cNvPr id="23" name="Google Shape;23;p25"/>
          <p:cNvSpPr txBox="1">
            <a:spLocks noGrp="1"/>
          </p:cNvSpPr>
          <p:nvPr>
            <p:ph type="body" idx="1"/>
          </p:nvPr>
        </p:nvSpPr>
        <p:spPr>
          <a:xfrm>
            <a:off x="6456363" y="4249738"/>
            <a:ext cx="5378450" cy="3307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Nunito Sans"/>
                <a:ea typeface="Nunito Sans"/>
                <a:cs typeface="Nunito Sans"/>
                <a:sym typeface="Nunito Sans"/>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 name="Google Shape;24;p25"/>
          <p:cNvCxnSpPr/>
          <p:nvPr/>
        </p:nvCxnSpPr>
        <p:spPr>
          <a:xfrm>
            <a:off x="6456000" y="4715931"/>
            <a:ext cx="5378034" cy="0"/>
          </a:xfrm>
          <a:prstGeom prst="straightConnector1">
            <a:avLst/>
          </a:prstGeom>
          <a:noFill/>
          <a:ln w="19050" cap="flat" cmpd="sng">
            <a:solidFill>
              <a:schemeClr val="lt1"/>
            </a:solidFill>
            <a:prstDash val="solid"/>
            <a:miter lim="800000"/>
            <a:headEnd type="none" w="sm" len="sm"/>
            <a:tailEnd type="none" w="sm" len="sm"/>
          </a:ln>
        </p:spPr>
      </p:cxnSp>
      <p:sp>
        <p:nvSpPr>
          <p:cNvPr id="25" name="Google Shape;25;p25"/>
          <p:cNvSpPr txBox="1">
            <a:spLocks noGrp="1"/>
          </p:cNvSpPr>
          <p:nvPr>
            <p:ph type="body" idx="3"/>
          </p:nvPr>
        </p:nvSpPr>
        <p:spPr>
          <a:xfrm>
            <a:off x="6454775" y="4910077"/>
            <a:ext cx="5378450" cy="166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Nunito Sans Light"/>
                <a:ea typeface="Nunito Sans Light"/>
                <a:cs typeface="Nunito Sans Light"/>
                <a:sym typeface="Nunito Sans Light"/>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228600" algn="l">
              <a:lnSpc>
                <a:spcPct val="90000"/>
              </a:lnSpc>
              <a:spcBef>
                <a:spcPts val="500"/>
              </a:spcBef>
              <a:spcAft>
                <a:spcPts val="0"/>
              </a:spcAft>
              <a:buClr>
                <a:schemeClr val="lt1"/>
              </a:buClr>
              <a:buSzPts val="2000"/>
              <a:buNone/>
              <a:defRPr>
                <a:solidFill>
                  <a:schemeClr val="lt1"/>
                </a:solidFill>
              </a:defRPr>
            </a:lvl3pPr>
            <a:lvl4pPr marL="1828800" lvl="3" indent="-228600" algn="l">
              <a:lnSpc>
                <a:spcPct val="90000"/>
              </a:lnSpc>
              <a:spcBef>
                <a:spcPts val="500"/>
              </a:spcBef>
              <a:spcAft>
                <a:spcPts val="0"/>
              </a:spcAft>
              <a:buClr>
                <a:schemeClr val="lt1"/>
              </a:buClr>
              <a:buSzPts val="18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19708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Heading">
  <p:cSld name="1_Section Heading">
    <p:spTree>
      <p:nvGrpSpPr>
        <p:cNvPr id="1" name="Shape 26"/>
        <p:cNvGrpSpPr/>
        <p:nvPr/>
      </p:nvGrpSpPr>
      <p:grpSpPr>
        <a:xfrm>
          <a:off x="0" y="0"/>
          <a:ext cx="0" cy="0"/>
          <a:chOff x="0" y="0"/>
          <a:chExt cx="0" cy="0"/>
        </a:xfrm>
      </p:grpSpPr>
      <p:sp>
        <p:nvSpPr>
          <p:cNvPr id="27" name="Google Shape;27;p28"/>
          <p:cNvSpPr/>
          <p:nvPr/>
        </p:nvSpPr>
        <p:spPr>
          <a:xfrm>
            <a:off x="0" y="0"/>
            <a:ext cx="12192000" cy="69392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28"/>
          <p:cNvSpPr txBox="1">
            <a:spLocks noGrp="1"/>
          </p:cNvSpPr>
          <p:nvPr>
            <p:ph type="body" idx="1"/>
          </p:nvPr>
        </p:nvSpPr>
        <p:spPr>
          <a:xfrm>
            <a:off x="-721678" y="226203"/>
            <a:ext cx="7345998" cy="35448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4400"/>
              <a:buNone/>
              <a:defRPr sz="34400" b="1" i="0">
                <a:solidFill>
                  <a:schemeClr val="lt1"/>
                </a:solidFill>
                <a:latin typeface="Nunito Sans Black"/>
                <a:ea typeface="Nunito Sans Black"/>
                <a:cs typeface="Nunito Sans Black"/>
                <a:sym typeface="Nunito Sans Black"/>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8"/>
          <p:cNvSpPr txBox="1">
            <a:spLocks noGrp="1"/>
          </p:cNvSpPr>
          <p:nvPr>
            <p:ph type="body" idx="2"/>
          </p:nvPr>
        </p:nvSpPr>
        <p:spPr>
          <a:xfrm>
            <a:off x="882982" y="4441099"/>
            <a:ext cx="8589962" cy="18281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6600"/>
              <a:buNone/>
              <a:defRPr sz="6600" b="1" i="0">
                <a:solidFill>
                  <a:schemeClr val="lt1"/>
                </a:solidFill>
                <a:latin typeface="Nunito Sans"/>
                <a:ea typeface="Nunito Sans"/>
                <a:cs typeface="Nunito Sans"/>
                <a:sym typeface="Nuni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3217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359999" y="615429"/>
            <a:ext cx="1146785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352486" y="2136290"/>
            <a:ext cx="11475317" cy="39397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6"/>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6"/>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4065055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360000" y="633497"/>
            <a:ext cx="11478648"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Nunito Sans ExtraBo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359999" y="4393975"/>
            <a:ext cx="11478647" cy="16713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8B8B"/>
              </a:buClr>
              <a:buSzPts val="2400"/>
              <a:buNone/>
              <a:defRPr sz="2400">
                <a:solidFill>
                  <a:srgbClr val="8A8B8B"/>
                </a:solidFill>
              </a:defRPr>
            </a:lvl1pPr>
            <a:lvl2pPr marL="914400" lvl="1" indent="-228600" algn="l">
              <a:lnSpc>
                <a:spcPct val="90000"/>
              </a:lnSpc>
              <a:spcBef>
                <a:spcPts val="500"/>
              </a:spcBef>
              <a:spcAft>
                <a:spcPts val="0"/>
              </a:spcAft>
              <a:buClr>
                <a:srgbClr val="8A8B8B"/>
              </a:buClr>
              <a:buSzPts val="2000"/>
              <a:buNone/>
              <a:defRPr sz="2000">
                <a:solidFill>
                  <a:srgbClr val="8A8B8B"/>
                </a:solidFill>
              </a:defRPr>
            </a:lvl2pPr>
            <a:lvl3pPr marL="1371600" lvl="2" indent="-228600" algn="l">
              <a:lnSpc>
                <a:spcPct val="90000"/>
              </a:lnSpc>
              <a:spcBef>
                <a:spcPts val="500"/>
              </a:spcBef>
              <a:spcAft>
                <a:spcPts val="0"/>
              </a:spcAft>
              <a:buClr>
                <a:srgbClr val="8A8B8B"/>
              </a:buClr>
              <a:buSzPts val="1800"/>
              <a:buNone/>
              <a:defRPr sz="1800">
                <a:solidFill>
                  <a:srgbClr val="8A8B8B"/>
                </a:solidFill>
              </a:defRPr>
            </a:lvl3pPr>
            <a:lvl4pPr marL="1828800" lvl="3" indent="-228600" algn="l">
              <a:lnSpc>
                <a:spcPct val="90000"/>
              </a:lnSpc>
              <a:spcBef>
                <a:spcPts val="500"/>
              </a:spcBef>
              <a:spcAft>
                <a:spcPts val="0"/>
              </a:spcAft>
              <a:buClr>
                <a:srgbClr val="8A8B8B"/>
              </a:buClr>
              <a:buSzPts val="1600"/>
              <a:buNone/>
              <a:defRPr sz="1600">
                <a:solidFill>
                  <a:srgbClr val="8A8B8B"/>
                </a:solidFill>
              </a:defRPr>
            </a:lvl4pPr>
            <a:lvl5pPr marL="2286000" lvl="4" indent="-228600" algn="l">
              <a:lnSpc>
                <a:spcPct val="90000"/>
              </a:lnSpc>
              <a:spcBef>
                <a:spcPts val="500"/>
              </a:spcBef>
              <a:spcAft>
                <a:spcPts val="0"/>
              </a:spcAft>
              <a:buClr>
                <a:srgbClr val="8A8B8B"/>
              </a:buClr>
              <a:buSzPts val="1600"/>
              <a:buNone/>
              <a:defRPr sz="1600">
                <a:solidFill>
                  <a:srgbClr val="8A8B8B"/>
                </a:solidFill>
              </a:defRPr>
            </a:lvl5pPr>
            <a:lvl6pPr marL="2743200" lvl="5" indent="-228600" algn="l">
              <a:lnSpc>
                <a:spcPct val="90000"/>
              </a:lnSpc>
              <a:spcBef>
                <a:spcPts val="500"/>
              </a:spcBef>
              <a:spcAft>
                <a:spcPts val="0"/>
              </a:spcAft>
              <a:buClr>
                <a:srgbClr val="8A8B8B"/>
              </a:buClr>
              <a:buSzPts val="1600"/>
              <a:buNone/>
              <a:defRPr sz="1600">
                <a:solidFill>
                  <a:srgbClr val="8A8B8B"/>
                </a:solidFill>
              </a:defRPr>
            </a:lvl6pPr>
            <a:lvl7pPr marL="3200400" lvl="6" indent="-228600" algn="l">
              <a:lnSpc>
                <a:spcPct val="90000"/>
              </a:lnSpc>
              <a:spcBef>
                <a:spcPts val="500"/>
              </a:spcBef>
              <a:spcAft>
                <a:spcPts val="0"/>
              </a:spcAft>
              <a:buClr>
                <a:srgbClr val="8A8B8B"/>
              </a:buClr>
              <a:buSzPts val="1600"/>
              <a:buNone/>
              <a:defRPr sz="1600">
                <a:solidFill>
                  <a:srgbClr val="8A8B8B"/>
                </a:solidFill>
              </a:defRPr>
            </a:lvl7pPr>
            <a:lvl8pPr marL="3657600" lvl="7" indent="-228600" algn="l">
              <a:lnSpc>
                <a:spcPct val="90000"/>
              </a:lnSpc>
              <a:spcBef>
                <a:spcPts val="500"/>
              </a:spcBef>
              <a:spcAft>
                <a:spcPts val="0"/>
              </a:spcAft>
              <a:buClr>
                <a:srgbClr val="8A8B8B"/>
              </a:buClr>
              <a:buSzPts val="1600"/>
              <a:buNone/>
              <a:defRPr sz="1600">
                <a:solidFill>
                  <a:srgbClr val="8A8B8B"/>
                </a:solidFill>
              </a:defRPr>
            </a:lvl8pPr>
            <a:lvl9pPr marL="4114800" lvl="8" indent="-228600" algn="l">
              <a:lnSpc>
                <a:spcPct val="90000"/>
              </a:lnSpc>
              <a:spcBef>
                <a:spcPts val="500"/>
              </a:spcBef>
              <a:spcAft>
                <a:spcPts val="0"/>
              </a:spcAft>
              <a:buClr>
                <a:srgbClr val="8A8B8B"/>
              </a:buClr>
              <a:buSzPts val="1600"/>
              <a:buNone/>
              <a:defRPr sz="1600">
                <a:solidFill>
                  <a:srgbClr val="8A8B8B"/>
                </a:solidFill>
              </a:defRPr>
            </a:lvl9pPr>
          </a:lstStyle>
          <a:p>
            <a:endParaRPr/>
          </a:p>
        </p:txBody>
      </p:sp>
      <p:sp>
        <p:nvSpPr>
          <p:cNvPr id="38" name="Google Shape;38;p31"/>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4106054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ing">
  <p:cSld name="Section Heading">
    <p:spTree>
      <p:nvGrpSpPr>
        <p:cNvPr id="1" name="Shape 40"/>
        <p:cNvGrpSpPr/>
        <p:nvPr/>
      </p:nvGrpSpPr>
      <p:grpSpPr>
        <a:xfrm>
          <a:off x="0" y="0"/>
          <a:ext cx="0" cy="0"/>
          <a:chOff x="0" y="0"/>
          <a:chExt cx="0" cy="0"/>
        </a:xfrm>
      </p:grpSpPr>
      <p:sp>
        <p:nvSpPr>
          <p:cNvPr id="41" name="Google Shape;41;p27"/>
          <p:cNvSpPr/>
          <p:nvPr/>
        </p:nvSpPr>
        <p:spPr>
          <a:xfrm>
            <a:off x="0" y="0"/>
            <a:ext cx="12192000" cy="69392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27"/>
          <p:cNvSpPr txBox="1">
            <a:spLocks noGrp="1"/>
          </p:cNvSpPr>
          <p:nvPr>
            <p:ph type="body" idx="1"/>
          </p:nvPr>
        </p:nvSpPr>
        <p:spPr>
          <a:xfrm>
            <a:off x="-721678" y="226203"/>
            <a:ext cx="7345998" cy="35448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4400"/>
              <a:buNone/>
              <a:defRPr sz="34400" b="1" i="0">
                <a:solidFill>
                  <a:schemeClr val="lt1"/>
                </a:solidFill>
                <a:latin typeface="Nunito Sans Black"/>
                <a:ea typeface="Nunito Sans Black"/>
                <a:cs typeface="Nunito Sans Black"/>
                <a:sym typeface="Nunito Sans Black"/>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7"/>
          <p:cNvSpPr txBox="1">
            <a:spLocks noGrp="1"/>
          </p:cNvSpPr>
          <p:nvPr>
            <p:ph type="body" idx="2"/>
          </p:nvPr>
        </p:nvSpPr>
        <p:spPr>
          <a:xfrm>
            <a:off x="882982" y="4441099"/>
            <a:ext cx="8589962" cy="18281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6600"/>
              <a:buNone/>
              <a:defRPr sz="6600" b="1" i="0">
                <a:solidFill>
                  <a:schemeClr val="lt1"/>
                </a:solidFill>
                <a:latin typeface="Nunito Sans"/>
                <a:ea typeface="Nunito Sans"/>
                <a:cs typeface="Nunito Sans"/>
                <a:sym typeface="Nuni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57807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Section Heading">
  <p:cSld name="2_Section Heading">
    <p:spTree>
      <p:nvGrpSpPr>
        <p:cNvPr id="1" name="Shape 44"/>
        <p:cNvGrpSpPr/>
        <p:nvPr/>
      </p:nvGrpSpPr>
      <p:grpSpPr>
        <a:xfrm>
          <a:off x="0" y="0"/>
          <a:ext cx="0" cy="0"/>
          <a:chOff x="0" y="0"/>
          <a:chExt cx="0" cy="0"/>
        </a:xfrm>
      </p:grpSpPr>
      <p:sp>
        <p:nvSpPr>
          <p:cNvPr id="45" name="Google Shape;45;p29"/>
          <p:cNvSpPr/>
          <p:nvPr/>
        </p:nvSpPr>
        <p:spPr>
          <a:xfrm>
            <a:off x="0" y="0"/>
            <a:ext cx="12192000" cy="693928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9"/>
          <p:cNvSpPr txBox="1">
            <a:spLocks noGrp="1"/>
          </p:cNvSpPr>
          <p:nvPr>
            <p:ph type="body" idx="1"/>
          </p:nvPr>
        </p:nvSpPr>
        <p:spPr>
          <a:xfrm>
            <a:off x="-721678" y="226203"/>
            <a:ext cx="7345998" cy="35448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4400"/>
              <a:buNone/>
              <a:defRPr sz="34400" b="1" i="0">
                <a:solidFill>
                  <a:schemeClr val="lt1"/>
                </a:solidFill>
                <a:latin typeface="Nunito Sans Black"/>
                <a:ea typeface="Nunito Sans Black"/>
                <a:cs typeface="Nunito Sans Black"/>
                <a:sym typeface="Nunito Sans Black"/>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9"/>
          <p:cNvSpPr txBox="1">
            <a:spLocks noGrp="1"/>
          </p:cNvSpPr>
          <p:nvPr>
            <p:ph type="body" idx="2"/>
          </p:nvPr>
        </p:nvSpPr>
        <p:spPr>
          <a:xfrm>
            <a:off x="882982" y="4441099"/>
            <a:ext cx="8589962" cy="18281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6600"/>
              <a:buNone/>
              <a:defRPr sz="6600" b="1" i="0">
                <a:solidFill>
                  <a:schemeClr val="lt1"/>
                </a:solidFill>
                <a:latin typeface="Nunito Sans"/>
                <a:ea typeface="Nunito Sans"/>
                <a:cs typeface="Nunito Sans"/>
                <a:sym typeface="Nuni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2491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360000" y="624069"/>
            <a:ext cx="114720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360000" y="1940107"/>
            <a:ext cx="563757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360000" y="2764019"/>
            <a:ext cx="5637575" cy="332119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940107"/>
            <a:ext cx="565980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764019"/>
            <a:ext cx="5659800" cy="332119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3490056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360000" y="627132"/>
            <a:ext cx="441202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Sans ExtraBo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6"/>
          <p:cNvSpPr txBox="1">
            <a:spLocks noGrp="1"/>
          </p:cNvSpPr>
          <p:nvPr>
            <p:ph type="body" idx="1"/>
          </p:nvPr>
        </p:nvSpPr>
        <p:spPr>
          <a:xfrm>
            <a:off x="5183188" y="627133"/>
            <a:ext cx="6648812" cy="5449986"/>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36"/>
          <p:cNvSpPr txBox="1">
            <a:spLocks noGrp="1"/>
          </p:cNvSpPr>
          <p:nvPr>
            <p:ph type="body" idx="2"/>
          </p:nvPr>
        </p:nvSpPr>
        <p:spPr>
          <a:xfrm>
            <a:off x="360000" y="2227332"/>
            <a:ext cx="4412025" cy="38497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6"/>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2801359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37"/>
          <p:cNvSpPr txBox="1">
            <a:spLocks noGrp="1"/>
          </p:cNvSpPr>
          <p:nvPr>
            <p:ph type="title"/>
          </p:nvPr>
        </p:nvSpPr>
        <p:spPr>
          <a:xfrm>
            <a:off x="360000" y="635224"/>
            <a:ext cx="534488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Sans ExtraBo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a:spLocks noGrp="1"/>
          </p:cNvSpPr>
          <p:nvPr>
            <p:ph type="pic" idx="2"/>
          </p:nvPr>
        </p:nvSpPr>
        <p:spPr>
          <a:xfrm>
            <a:off x="6096000" y="0"/>
            <a:ext cx="6096000" cy="6857999"/>
          </a:xfrm>
          <a:prstGeom prst="rect">
            <a:avLst/>
          </a:prstGeom>
          <a:noFill/>
          <a:ln>
            <a:noFill/>
          </a:ln>
        </p:spPr>
      </p:sp>
      <p:sp>
        <p:nvSpPr>
          <p:cNvPr id="65" name="Google Shape;65;p37"/>
          <p:cNvSpPr txBox="1">
            <a:spLocks noGrp="1"/>
          </p:cNvSpPr>
          <p:nvPr>
            <p:ph type="body" idx="1"/>
          </p:nvPr>
        </p:nvSpPr>
        <p:spPr>
          <a:xfrm>
            <a:off x="360000" y="2235423"/>
            <a:ext cx="5344885" cy="38416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7"/>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14315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470631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359999" y="615429"/>
            <a:ext cx="1146785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4120270" y="-1631494"/>
            <a:ext cx="3939749" cy="1147531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276938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rot="5400000">
            <a:off x="7824998" y="2071562"/>
            <a:ext cx="5454032" cy="25570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2089721" y="-1106633"/>
            <a:ext cx="5454032" cy="891347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9"/>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spTree>
    <p:extLst>
      <p:ext uri="{BB962C8B-B14F-4D97-AF65-F5344CB8AC3E}">
        <p14:creationId xmlns:p14="http://schemas.microsoft.com/office/powerpoint/2010/main" val="352491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52A1-3917-D04E-BFBD-1CAAF6B083C6}"/>
              </a:ext>
            </a:extLst>
          </p:cNvPr>
          <p:cNvSpPr>
            <a:spLocks noGrp="1"/>
          </p:cNvSpPr>
          <p:nvPr>
            <p:ph type="ctrTitle" hasCustomPrompt="1"/>
          </p:nvPr>
        </p:nvSpPr>
        <p:spPr>
          <a:xfrm>
            <a:off x="360000" y="612565"/>
            <a:ext cx="11470556"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EBFBC36D-DF4B-B24F-BEA8-F9C33650A532}"/>
              </a:ext>
            </a:extLst>
          </p:cNvPr>
          <p:cNvSpPr>
            <a:spLocks noGrp="1"/>
          </p:cNvSpPr>
          <p:nvPr>
            <p:ph type="subTitle" idx="1"/>
          </p:nvPr>
        </p:nvSpPr>
        <p:spPr>
          <a:xfrm>
            <a:off x="360000" y="3428999"/>
            <a:ext cx="11470556" cy="26562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80765FD9-ED69-6748-80BA-B3A020F05700}"/>
              </a:ext>
            </a:extLst>
          </p:cNvPr>
          <p:cNvSpPr>
            <a:spLocks noGrp="1"/>
          </p:cNvSpPr>
          <p:nvPr>
            <p:ph type="ftr" sz="quarter" idx="11"/>
          </p:nvPr>
        </p:nvSpPr>
        <p:spPr/>
        <p:txBody>
          <a:bodyPr/>
          <a:lstStyle/>
          <a:p>
            <a:r>
              <a:rPr lang="en-US"/>
              <a:t>Themes 8 and 9_Kinshasa Forum</a:t>
            </a:r>
          </a:p>
        </p:txBody>
      </p:sp>
      <p:sp>
        <p:nvSpPr>
          <p:cNvPr id="6" name="Slide Number Placeholder 5">
            <a:extLst>
              <a:ext uri="{FF2B5EF4-FFF2-40B4-BE49-F238E27FC236}">
                <a16:creationId xmlns:a16="http://schemas.microsoft.com/office/drawing/2014/main" id="{53CE0F67-01B6-2442-9382-43FF00EC8985}"/>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924017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4E2C-3134-494B-8AA0-D701FE8A2C46}"/>
              </a:ext>
            </a:extLst>
          </p:cNvPr>
          <p:cNvSpPr>
            <a:spLocks noGrp="1"/>
          </p:cNvSpPr>
          <p:nvPr>
            <p:ph type="title" hasCustomPrompt="1"/>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39B805A-78F0-7645-820F-8FA9AF53A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1560622-79EB-3347-A3C4-E0A749AA3C90}"/>
              </a:ext>
            </a:extLst>
          </p:cNvPr>
          <p:cNvSpPr>
            <a:spLocks noGrp="1"/>
          </p:cNvSpPr>
          <p:nvPr>
            <p:ph type="ftr" sz="quarter" idx="11"/>
          </p:nvPr>
        </p:nvSpPr>
        <p:spPr/>
        <p:txBody>
          <a:bodyPr/>
          <a:lstStyle/>
          <a:p>
            <a:r>
              <a:rPr lang="en-US"/>
              <a:t>Themes 8 and 9_Kinshasa Forum</a:t>
            </a:r>
          </a:p>
        </p:txBody>
      </p:sp>
      <p:sp>
        <p:nvSpPr>
          <p:cNvPr id="6" name="Slide Number Placeholder 5">
            <a:extLst>
              <a:ext uri="{FF2B5EF4-FFF2-40B4-BE49-F238E27FC236}">
                <a16:creationId xmlns:a16="http://schemas.microsoft.com/office/drawing/2014/main" id="{DD293F1C-C8F8-7C44-983C-8296449ABA44}"/>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55670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3B1E-B9B7-E04C-8E09-1C663860A055}"/>
              </a:ext>
            </a:extLst>
          </p:cNvPr>
          <p:cNvSpPr>
            <a:spLocks noGrp="1"/>
          </p:cNvSpPr>
          <p:nvPr>
            <p:ph type="title" hasCustomPrompt="1"/>
          </p:nvPr>
        </p:nvSpPr>
        <p:spPr>
          <a:xfrm>
            <a:off x="360000" y="633497"/>
            <a:ext cx="11478648"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E5D3D7B-FD9D-204B-AEB4-F9C03F9853EB}"/>
              </a:ext>
            </a:extLst>
          </p:cNvPr>
          <p:cNvSpPr>
            <a:spLocks noGrp="1"/>
          </p:cNvSpPr>
          <p:nvPr>
            <p:ph type="body" idx="1"/>
          </p:nvPr>
        </p:nvSpPr>
        <p:spPr>
          <a:xfrm>
            <a:off x="359999" y="4393975"/>
            <a:ext cx="11478647" cy="16713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4D21B3-662B-9E42-A0C0-D7E9202783B7}"/>
              </a:ext>
            </a:extLst>
          </p:cNvPr>
          <p:cNvSpPr>
            <a:spLocks noGrp="1"/>
          </p:cNvSpPr>
          <p:nvPr>
            <p:ph type="ftr" sz="quarter" idx="11"/>
          </p:nvPr>
        </p:nvSpPr>
        <p:spPr/>
        <p:txBody>
          <a:bodyPr/>
          <a:lstStyle/>
          <a:p>
            <a:r>
              <a:rPr lang="en-US"/>
              <a:t>Themes 8 and 9_Kinshasa Forum</a:t>
            </a:r>
          </a:p>
        </p:txBody>
      </p:sp>
      <p:sp>
        <p:nvSpPr>
          <p:cNvPr id="6" name="Slide Number Placeholder 5">
            <a:extLst>
              <a:ext uri="{FF2B5EF4-FFF2-40B4-BE49-F238E27FC236}">
                <a16:creationId xmlns:a16="http://schemas.microsoft.com/office/drawing/2014/main" id="{40A40328-E280-ED45-AE20-13EDA8A7DD70}"/>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93254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F08D-63D1-9B44-B19A-7DA6D72D125B}"/>
              </a:ext>
            </a:extLst>
          </p:cNvPr>
          <p:cNvSpPr>
            <a:spLocks noGrp="1"/>
          </p:cNvSpPr>
          <p:nvPr>
            <p:ph type="title" hasCustomPrompt="1"/>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AF769CE-3B9C-D841-AC28-932762217014}"/>
              </a:ext>
            </a:extLst>
          </p:cNvPr>
          <p:cNvSpPr>
            <a:spLocks noGrp="1"/>
          </p:cNvSpPr>
          <p:nvPr>
            <p:ph sz="half" idx="1"/>
          </p:nvPr>
        </p:nvSpPr>
        <p:spPr>
          <a:xfrm>
            <a:off x="359999" y="1825625"/>
            <a:ext cx="5659801" cy="4251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57F9F67-6EDB-AF40-8305-B1CB4F8626C4}"/>
              </a:ext>
            </a:extLst>
          </p:cNvPr>
          <p:cNvSpPr>
            <a:spLocks noGrp="1"/>
          </p:cNvSpPr>
          <p:nvPr>
            <p:ph sz="half" idx="2"/>
          </p:nvPr>
        </p:nvSpPr>
        <p:spPr>
          <a:xfrm>
            <a:off x="6172200" y="1825625"/>
            <a:ext cx="5655650" cy="4251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32EACC8-8591-0C4E-B46B-3CD2C6D05FF5}"/>
              </a:ext>
            </a:extLst>
          </p:cNvPr>
          <p:cNvSpPr>
            <a:spLocks noGrp="1"/>
          </p:cNvSpPr>
          <p:nvPr>
            <p:ph type="ftr" sz="quarter" idx="11"/>
          </p:nvPr>
        </p:nvSpPr>
        <p:spPr/>
        <p:txBody>
          <a:bodyPr/>
          <a:lstStyle/>
          <a:p>
            <a:r>
              <a:rPr lang="en-US"/>
              <a:t>Themes 8 and 9_Kinshasa Forum</a:t>
            </a:r>
          </a:p>
        </p:txBody>
      </p:sp>
      <p:sp>
        <p:nvSpPr>
          <p:cNvPr id="7" name="Slide Number Placeholder 6">
            <a:extLst>
              <a:ext uri="{FF2B5EF4-FFF2-40B4-BE49-F238E27FC236}">
                <a16:creationId xmlns:a16="http://schemas.microsoft.com/office/drawing/2014/main" id="{AF9650FD-2E70-8449-AFF2-028CB3CD4C7C}"/>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69144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8944-459E-654B-9A7D-0FC037788316}"/>
              </a:ext>
            </a:extLst>
          </p:cNvPr>
          <p:cNvSpPr>
            <a:spLocks noGrp="1"/>
          </p:cNvSpPr>
          <p:nvPr>
            <p:ph type="title" hasCustomPrompt="1"/>
          </p:nvPr>
        </p:nvSpPr>
        <p:spPr>
          <a:xfrm>
            <a:off x="360000" y="624069"/>
            <a:ext cx="114720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CAE5BB7-2AAA-7A42-B1C4-DA1DA7FC8D2E}"/>
              </a:ext>
            </a:extLst>
          </p:cNvPr>
          <p:cNvSpPr>
            <a:spLocks noGrp="1"/>
          </p:cNvSpPr>
          <p:nvPr>
            <p:ph type="body" idx="1"/>
          </p:nvPr>
        </p:nvSpPr>
        <p:spPr>
          <a:xfrm>
            <a:off x="360000" y="1940107"/>
            <a:ext cx="563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06EE1-01E0-5048-997D-5F79DB6A6CF9}"/>
              </a:ext>
            </a:extLst>
          </p:cNvPr>
          <p:cNvSpPr>
            <a:spLocks noGrp="1"/>
          </p:cNvSpPr>
          <p:nvPr>
            <p:ph sz="half" idx="2"/>
          </p:nvPr>
        </p:nvSpPr>
        <p:spPr>
          <a:xfrm>
            <a:off x="360000" y="2764019"/>
            <a:ext cx="5637575" cy="332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04C13-A34D-4442-A560-0E1EBC38AA34}"/>
              </a:ext>
            </a:extLst>
          </p:cNvPr>
          <p:cNvSpPr>
            <a:spLocks noGrp="1"/>
          </p:cNvSpPr>
          <p:nvPr>
            <p:ph type="body" sz="quarter" idx="3"/>
          </p:nvPr>
        </p:nvSpPr>
        <p:spPr>
          <a:xfrm>
            <a:off x="6172200" y="1940107"/>
            <a:ext cx="565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82A165-F003-1C40-9AB3-F2125B41F954}"/>
              </a:ext>
            </a:extLst>
          </p:cNvPr>
          <p:cNvSpPr>
            <a:spLocks noGrp="1"/>
          </p:cNvSpPr>
          <p:nvPr>
            <p:ph sz="quarter" idx="4"/>
          </p:nvPr>
        </p:nvSpPr>
        <p:spPr>
          <a:xfrm>
            <a:off x="6172200" y="2764019"/>
            <a:ext cx="5659800" cy="332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D22560A-1808-6B45-A3E5-E6948D8D63A7}"/>
              </a:ext>
            </a:extLst>
          </p:cNvPr>
          <p:cNvSpPr>
            <a:spLocks noGrp="1"/>
          </p:cNvSpPr>
          <p:nvPr>
            <p:ph type="ftr" sz="quarter" idx="11"/>
          </p:nvPr>
        </p:nvSpPr>
        <p:spPr/>
        <p:txBody>
          <a:bodyPr/>
          <a:lstStyle/>
          <a:p>
            <a:r>
              <a:rPr lang="en-US"/>
              <a:t>Themes 8 and 9_Kinshasa Forum</a:t>
            </a:r>
          </a:p>
        </p:txBody>
      </p:sp>
      <p:sp>
        <p:nvSpPr>
          <p:cNvPr id="9" name="Slide Number Placeholder 8">
            <a:extLst>
              <a:ext uri="{FF2B5EF4-FFF2-40B4-BE49-F238E27FC236}">
                <a16:creationId xmlns:a16="http://schemas.microsoft.com/office/drawing/2014/main" id="{0FAA547F-E2C8-A647-AAA8-8DABDB501575}"/>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88673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sv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DD943A-E7D1-1442-B11F-9AD565BFAADE}"/>
              </a:ext>
            </a:extLst>
          </p:cNvPr>
          <p:cNvSpPr/>
          <p:nvPr userDrawn="1"/>
        </p:nvSpPr>
        <p:spPr>
          <a:xfrm>
            <a:off x="-24276" y="6775449"/>
            <a:ext cx="12251342" cy="115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365BF88-B44A-7F45-8F66-E59B47654BDA}"/>
              </a:ext>
            </a:extLst>
          </p:cNvPr>
          <p:cNvSpPr>
            <a:spLocks noGrp="1"/>
          </p:cNvSpPr>
          <p:nvPr>
            <p:ph type="title"/>
          </p:nvPr>
        </p:nvSpPr>
        <p:spPr>
          <a:xfrm>
            <a:off x="359999" y="615429"/>
            <a:ext cx="1146785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119AB6-4A12-704F-815D-BF469423263C}"/>
              </a:ext>
            </a:extLst>
          </p:cNvPr>
          <p:cNvSpPr>
            <a:spLocks noGrp="1"/>
          </p:cNvSpPr>
          <p:nvPr>
            <p:ph type="body" idx="1"/>
          </p:nvPr>
        </p:nvSpPr>
        <p:spPr>
          <a:xfrm>
            <a:off x="352486" y="2136290"/>
            <a:ext cx="11475317" cy="393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2D941E7-FA4E-9849-8413-A329FC3D3703}"/>
              </a:ext>
            </a:extLst>
          </p:cNvPr>
          <p:cNvSpPr>
            <a:spLocks noGrp="1"/>
          </p:cNvSpPr>
          <p:nvPr>
            <p:ph type="ftr" sz="quarter" idx="3"/>
          </p:nvPr>
        </p:nvSpPr>
        <p:spPr>
          <a:xfrm>
            <a:off x="360000" y="6271340"/>
            <a:ext cx="3710343" cy="173592"/>
          </a:xfrm>
          <a:prstGeom prst="rect">
            <a:avLst/>
          </a:prstGeom>
        </p:spPr>
        <p:txBody>
          <a:bodyPr vert="horz" lIns="91440" tIns="45720" rIns="91440" bIns="45720" rtlCol="0" anchor="ctr"/>
          <a:lstStyle>
            <a:lvl1pPr algn="l">
              <a:defRPr sz="900" b="0" i="0">
                <a:solidFill>
                  <a:schemeClr val="tx1"/>
                </a:solidFill>
                <a:latin typeface="Nunito Sans Light" pitchFamily="2" charset="77"/>
              </a:defRPr>
            </a:lvl1pPr>
          </a:lstStyle>
          <a:p>
            <a:r>
              <a:rPr lang="en-US"/>
              <a:t>Themes 8 and 9_Kinshasa Forum</a:t>
            </a:r>
            <a:endParaRPr lang="en-US" dirty="0"/>
          </a:p>
        </p:txBody>
      </p:sp>
      <p:sp>
        <p:nvSpPr>
          <p:cNvPr id="6" name="Slide Number Placeholder 5">
            <a:extLst>
              <a:ext uri="{FF2B5EF4-FFF2-40B4-BE49-F238E27FC236}">
                <a16:creationId xmlns:a16="http://schemas.microsoft.com/office/drawing/2014/main" id="{CFBFF041-55E9-474B-96BF-DE20B5064837}"/>
              </a:ext>
            </a:extLst>
          </p:cNvPr>
          <p:cNvSpPr>
            <a:spLocks noGrp="1"/>
          </p:cNvSpPr>
          <p:nvPr>
            <p:ph type="sldNum" sz="quarter" idx="4"/>
          </p:nvPr>
        </p:nvSpPr>
        <p:spPr>
          <a:xfrm>
            <a:off x="359999" y="6538366"/>
            <a:ext cx="3710327" cy="172800"/>
          </a:xfrm>
          <a:prstGeom prst="rect">
            <a:avLst/>
          </a:prstGeom>
        </p:spPr>
        <p:txBody>
          <a:bodyPr vert="horz" lIns="91440" tIns="45720" rIns="91440" bIns="45720" rtlCol="0" anchor="ctr"/>
          <a:lstStyle>
            <a:lvl1pPr algn="l">
              <a:defRPr sz="900" b="0" i="0">
                <a:solidFill>
                  <a:schemeClr val="tx1"/>
                </a:solidFill>
                <a:latin typeface="Nunito Sans Light" pitchFamily="2" charset="77"/>
              </a:defRPr>
            </a:lvl1pPr>
          </a:lstStyle>
          <a:p>
            <a:r>
              <a:rPr lang="en-US" dirty="0"/>
              <a:t>Page </a:t>
            </a:r>
            <a:fld id="{1DB91ECB-95EC-5E4C-AFA5-7A4F8C24E438}" type="slidenum">
              <a:rPr lang="en-US" smtClean="0"/>
              <a:pPr/>
              <a:t>‹#›</a:t>
            </a:fld>
            <a:endParaRPr lang="en-US" dirty="0"/>
          </a:p>
        </p:txBody>
      </p:sp>
      <p:cxnSp>
        <p:nvCxnSpPr>
          <p:cNvPr id="16" name="Straight Connector 15">
            <a:extLst>
              <a:ext uri="{FF2B5EF4-FFF2-40B4-BE49-F238E27FC236}">
                <a16:creationId xmlns:a16="http://schemas.microsoft.com/office/drawing/2014/main" id="{54B49138-81C1-014E-8ECA-889ED1390597}"/>
              </a:ext>
            </a:extLst>
          </p:cNvPr>
          <p:cNvCxnSpPr>
            <a:cxnSpLocks/>
          </p:cNvCxnSpPr>
          <p:nvPr userDrawn="1"/>
        </p:nvCxnSpPr>
        <p:spPr>
          <a:xfrm>
            <a:off x="360000" y="6496826"/>
            <a:ext cx="3519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14DA1AF7-02CB-764B-9641-17A1510886D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60000" y="183852"/>
            <a:ext cx="1065600" cy="359952"/>
          </a:xfrm>
          <a:prstGeom prst="rect">
            <a:avLst/>
          </a:prstGeom>
        </p:spPr>
      </p:pic>
    </p:spTree>
    <p:extLst>
      <p:ext uri="{BB962C8B-B14F-4D97-AF65-F5344CB8AC3E}">
        <p14:creationId xmlns:p14="http://schemas.microsoft.com/office/powerpoint/2010/main" val="2735414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b="1" i="0" kern="1200">
          <a:solidFill>
            <a:schemeClr val="accent1"/>
          </a:solidFill>
          <a:latin typeface="Nunito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DD943A-E7D1-1442-B11F-9AD565BFAADE}"/>
              </a:ext>
            </a:extLst>
          </p:cNvPr>
          <p:cNvSpPr/>
          <p:nvPr userDrawn="1"/>
        </p:nvSpPr>
        <p:spPr>
          <a:xfrm>
            <a:off x="-24276" y="6775449"/>
            <a:ext cx="12251342" cy="115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365BF88-B44A-7F45-8F66-E59B47654BDA}"/>
              </a:ext>
            </a:extLst>
          </p:cNvPr>
          <p:cNvSpPr>
            <a:spLocks noGrp="1"/>
          </p:cNvSpPr>
          <p:nvPr>
            <p:ph type="title"/>
          </p:nvPr>
        </p:nvSpPr>
        <p:spPr>
          <a:xfrm>
            <a:off x="359999" y="615429"/>
            <a:ext cx="11467851"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2C119AB6-4A12-704F-815D-BF469423263C}"/>
              </a:ext>
            </a:extLst>
          </p:cNvPr>
          <p:cNvSpPr>
            <a:spLocks noGrp="1"/>
          </p:cNvSpPr>
          <p:nvPr>
            <p:ph type="body" idx="1"/>
          </p:nvPr>
        </p:nvSpPr>
        <p:spPr>
          <a:xfrm>
            <a:off x="352486" y="2136290"/>
            <a:ext cx="11475317" cy="393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id="{82D941E7-FA4E-9849-8413-A329FC3D3703}"/>
              </a:ext>
            </a:extLst>
          </p:cNvPr>
          <p:cNvSpPr>
            <a:spLocks noGrp="1"/>
          </p:cNvSpPr>
          <p:nvPr>
            <p:ph type="ftr" sz="quarter" idx="3"/>
          </p:nvPr>
        </p:nvSpPr>
        <p:spPr>
          <a:xfrm>
            <a:off x="360000" y="6271340"/>
            <a:ext cx="3710343" cy="173592"/>
          </a:xfrm>
          <a:prstGeom prst="rect">
            <a:avLst/>
          </a:prstGeom>
        </p:spPr>
        <p:txBody>
          <a:bodyPr vert="horz" lIns="91440" tIns="45720" rIns="91440" bIns="45720" rtlCol="0" anchor="ctr"/>
          <a:lstStyle>
            <a:lvl1pPr algn="l">
              <a:defRPr sz="900" b="0" i="0">
                <a:solidFill>
                  <a:schemeClr val="tx1"/>
                </a:solidFill>
                <a:latin typeface="Nunito Sans Light" pitchFamily="2" charset="77"/>
              </a:defRPr>
            </a:lvl1pPr>
          </a:lstStyle>
          <a:p>
            <a:r>
              <a:rPr lang="en-US"/>
              <a:t>Day 1 - Session 1 - NQF Sierra Leone</a:t>
            </a:r>
            <a:endParaRPr lang="en-US" dirty="0"/>
          </a:p>
        </p:txBody>
      </p:sp>
      <p:sp>
        <p:nvSpPr>
          <p:cNvPr id="6" name="Slide Number Placeholder 5">
            <a:extLst>
              <a:ext uri="{FF2B5EF4-FFF2-40B4-BE49-F238E27FC236}">
                <a16:creationId xmlns:a16="http://schemas.microsoft.com/office/drawing/2014/main" id="{CFBFF041-55E9-474B-96BF-DE20B5064837}"/>
              </a:ext>
            </a:extLst>
          </p:cNvPr>
          <p:cNvSpPr>
            <a:spLocks noGrp="1"/>
          </p:cNvSpPr>
          <p:nvPr>
            <p:ph type="sldNum" sz="quarter" idx="4"/>
          </p:nvPr>
        </p:nvSpPr>
        <p:spPr>
          <a:xfrm>
            <a:off x="359999" y="6538366"/>
            <a:ext cx="3710327" cy="172800"/>
          </a:xfrm>
          <a:prstGeom prst="rect">
            <a:avLst/>
          </a:prstGeom>
        </p:spPr>
        <p:txBody>
          <a:bodyPr vert="horz" lIns="91440" tIns="45720" rIns="91440" bIns="45720" rtlCol="0" anchor="ctr"/>
          <a:lstStyle>
            <a:lvl1pPr algn="l">
              <a:defRPr sz="900" b="0" i="0">
                <a:solidFill>
                  <a:schemeClr val="tx1"/>
                </a:solidFill>
                <a:latin typeface="Nunito Sans Light" pitchFamily="2" charset="77"/>
              </a:defRPr>
            </a:lvl1pPr>
          </a:lstStyle>
          <a:p>
            <a:r>
              <a:rPr lang="en-US" dirty="0"/>
              <a:t>Page </a:t>
            </a:r>
            <a:fld id="{1DB91ECB-95EC-5E4C-AFA5-7A4F8C24E438}" type="slidenum">
              <a:rPr lang="en-US" smtClean="0"/>
              <a:pPr/>
              <a:t>‹#›</a:t>
            </a:fld>
            <a:endParaRPr lang="en-US" dirty="0"/>
          </a:p>
        </p:txBody>
      </p:sp>
      <p:cxnSp>
        <p:nvCxnSpPr>
          <p:cNvPr id="16" name="Straight Connector 15">
            <a:extLst>
              <a:ext uri="{FF2B5EF4-FFF2-40B4-BE49-F238E27FC236}">
                <a16:creationId xmlns:a16="http://schemas.microsoft.com/office/drawing/2014/main" id="{54B49138-81C1-014E-8ECA-889ED1390597}"/>
              </a:ext>
            </a:extLst>
          </p:cNvPr>
          <p:cNvCxnSpPr>
            <a:cxnSpLocks/>
          </p:cNvCxnSpPr>
          <p:nvPr userDrawn="1"/>
        </p:nvCxnSpPr>
        <p:spPr>
          <a:xfrm>
            <a:off x="360000" y="6496826"/>
            <a:ext cx="3519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14DA1AF7-02CB-764B-9641-17A1510886D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60000" y="183852"/>
            <a:ext cx="1065600" cy="359952"/>
          </a:xfrm>
          <a:prstGeom prst="rect">
            <a:avLst/>
          </a:prstGeom>
        </p:spPr>
      </p:pic>
    </p:spTree>
    <p:extLst>
      <p:ext uri="{BB962C8B-B14F-4D97-AF65-F5344CB8AC3E}">
        <p14:creationId xmlns:p14="http://schemas.microsoft.com/office/powerpoint/2010/main" val="16909559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l" defTabSz="914400" rtl="0" eaLnBrk="1" latinLnBrk="0" hangingPunct="1">
        <a:lnSpc>
          <a:spcPct val="90000"/>
        </a:lnSpc>
        <a:spcBef>
          <a:spcPct val="0"/>
        </a:spcBef>
        <a:buNone/>
        <a:defRPr sz="4400" b="1" i="0" kern="1200">
          <a:solidFill>
            <a:schemeClr val="accent1"/>
          </a:solidFill>
          <a:latin typeface="Nunito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p:nvPr/>
        </p:nvSpPr>
        <p:spPr>
          <a:xfrm>
            <a:off x="-24276" y="6775449"/>
            <a:ext cx="12251342" cy="1159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24"/>
          <p:cNvSpPr txBox="1">
            <a:spLocks noGrp="1"/>
          </p:cNvSpPr>
          <p:nvPr>
            <p:ph type="title"/>
          </p:nvPr>
        </p:nvSpPr>
        <p:spPr>
          <a:xfrm>
            <a:off x="359999" y="615429"/>
            <a:ext cx="1146785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Nunito Sans ExtraBold"/>
              <a:buNone/>
              <a:defRPr sz="4400" b="1" i="0" u="none" strike="noStrike" cap="none">
                <a:solidFill>
                  <a:schemeClr val="accent1"/>
                </a:solidFill>
                <a:latin typeface="Nunito Sans ExtraBold"/>
                <a:ea typeface="Nunito Sans ExtraBold"/>
                <a:cs typeface="Nunito Sans ExtraBold"/>
                <a:sym typeface="Nunito Sans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4"/>
          <p:cNvSpPr txBox="1">
            <a:spLocks noGrp="1"/>
          </p:cNvSpPr>
          <p:nvPr>
            <p:ph type="body" idx="1"/>
          </p:nvPr>
        </p:nvSpPr>
        <p:spPr>
          <a:xfrm>
            <a:off x="352486" y="2136290"/>
            <a:ext cx="11475317" cy="393974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Sans"/>
                <a:ea typeface="Nunito Sans"/>
                <a:cs typeface="Nunito Sans"/>
                <a:sym typeface="Nuni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Sans"/>
                <a:ea typeface="Nunito Sans"/>
                <a:cs typeface="Nunito Sans"/>
                <a:sym typeface="Nuni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Sans"/>
                <a:ea typeface="Nunito Sans"/>
                <a:cs typeface="Nunito Sans"/>
                <a:sym typeface="Nuni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a:ea typeface="Nunito Sans"/>
                <a:cs typeface="Nunito Sans"/>
                <a:sym typeface="Nuni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Sans"/>
                <a:ea typeface="Nunito Sans"/>
                <a:cs typeface="Nunito Sans"/>
                <a:sym typeface="Nuni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360000" y="6271340"/>
            <a:ext cx="3710343" cy="17359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Nunito Sans Light"/>
                <a:ea typeface="Nunito Sans Light"/>
                <a:cs typeface="Nunito Sans Light"/>
                <a:sym typeface="Nunito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359999" y="6538366"/>
            <a:ext cx="3710327" cy="1728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chemeClr val="dk1"/>
                </a:solidFill>
                <a:latin typeface="Nunito Sans Light"/>
                <a:ea typeface="Nunito Sans Light"/>
                <a:cs typeface="Nunito Sans Light"/>
                <a:sym typeface="Nunito Sans Light"/>
              </a:defRPr>
            </a:lvl9pPr>
          </a:lstStyle>
          <a:p>
            <a:pPr marL="0" lvl="0" indent="0" algn="l" rtl="0">
              <a:spcBef>
                <a:spcPts val="0"/>
              </a:spcBef>
              <a:spcAft>
                <a:spcPts val="0"/>
              </a:spcAft>
              <a:buNone/>
            </a:pPr>
            <a:r>
              <a:rPr lang="en-GB"/>
              <a:t>Page </a:t>
            </a:r>
            <a:fld id="{00000000-1234-1234-1234-123412341234}" type="slidenum">
              <a:rPr lang="en-GB"/>
              <a:t>‹#›</a:t>
            </a:fld>
            <a:endParaRPr/>
          </a:p>
        </p:txBody>
      </p:sp>
      <p:cxnSp>
        <p:nvCxnSpPr>
          <p:cNvPr id="15" name="Google Shape;15;p24"/>
          <p:cNvCxnSpPr/>
          <p:nvPr/>
        </p:nvCxnSpPr>
        <p:spPr>
          <a:xfrm>
            <a:off x="360000" y="6496826"/>
            <a:ext cx="3519850" cy="0"/>
          </a:xfrm>
          <a:prstGeom prst="straightConnector1">
            <a:avLst/>
          </a:prstGeom>
          <a:noFill/>
          <a:ln w="19050" cap="flat" cmpd="sng">
            <a:solidFill>
              <a:schemeClr val="dk1"/>
            </a:solidFill>
            <a:prstDash val="solid"/>
            <a:miter lim="800000"/>
            <a:headEnd type="none" w="sm" len="sm"/>
            <a:tailEnd type="none" w="sm" len="sm"/>
          </a:ln>
        </p:spPr>
      </p:cxnSp>
      <p:pic>
        <p:nvPicPr>
          <p:cNvPr id="16" name="Google Shape;16;p24"/>
          <p:cNvPicPr preferRelativeResize="0"/>
          <p:nvPr/>
        </p:nvPicPr>
        <p:blipFill rotWithShape="1">
          <a:blip r:embed="rId13">
            <a:alphaModFix/>
          </a:blip>
          <a:srcRect/>
          <a:stretch/>
        </p:blipFill>
        <p:spPr>
          <a:xfrm>
            <a:off x="360000" y="183852"/>
            <a:ext cx="1065600" cy="359952"/>
          </a:xfrm>
          <a:prstGeom prst="rect">
            <a:avLst/>
          </a:prstGeom>
          <a:noFill/>
          <a:ln>
            <a:noFill/>
          </a:ln>
        </p:spPr>
      </p:pic>
    </p:spTree>
    <p:extLst>
      <p:ext uri="{BB962C8B-B14F-4D97-AF65-F5344CB8AC3E}">
        <p14:creationId xmlns:p14="http://schemas.microsoft.com/office/powerpoint/2010/main" val="98658053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7.png"/><Relationship Id="rId2" Type="http://schemas.openxmlformats.org/officeDocument/2006/relationships/diagramData" Target="../diagrams/data7.xml"/><Relationship Id="rId1" Type="http://schemas.openxmlformats.org/officeDocument/2006/relationships/slideLayout" Target="../slideLayouts/slideLayout2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 Id="rId5" Type="http://schemas.openxmlformats.org/officeDocument/2006/relationships/hyperlink" Target="https://acqf.africa/resources/policy-guidelines/acqf-policy-document-upon-validation-by-au-member-states-en-fr-pt"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cqf.africa/capacity-development-programme/training-modules/training-modules-1-to-10-english"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0AE259-532E-7C28-84EE-A4829ED71CF6}"/>
              </a:ext>
            </a:extLst>
          </p:cNvPr>
          <p:cNvSpPr>
            <a:spLocks noGrp="1"/>
          </p:cNvSpPr>
          <p:nvPr>
            <p:ph type="body" sz="quarter" idx="10"/>
          </p:nvPr>
        </p:nvSpPr>
        <p:spPr>
          <a:xfrm>
            <a:off x="212600" y="246082"/>
            <a:ext cx="7345998" cy="3544887"/>
          </a:xfrm>
        </p:spPr>
        <p:txBody>
          <a:bodyPr/>
          <a:lstStyle/>
          <a:p>
            <a:r>
              <a:rPr lang="en-BE" dirty="0"/>
              <a:t>01</a:t>
            </a:r>
          </a:p>
        </p:txBody>
      </p:sp>
      <p:sp>
        <p:nvSpPr>
          <p:cNvPr id="3" name="Text Placeholder 2">
            <a:extLst>
              <a:ext uri="{FF2B5EF4-FFF2-40B4-BE49-F238E27FC236}">
                <a16:creationId xmlns:a16="http://schemas.microsoft.com/office/drawing/2014/main" id="{1665FFBB-E9C7-B063-815F-AF4C00DBA91F}"/>
              </a:ext>
            </a:extLst>
          </p:cNvPr>
          <p:cNvSpPr>
            <a:spLocks noGrp="1"/>
          </p:cNvSpPr>
          <p:nvPr>
            <p:ph type="body" sz="quarter" idx="11"/>
          </p:nvPr>
        </p:nvSpPr>
        <p:spPr>
          <a:xfrm>
            <a:off x="882982" y="4441099"/>
            <a:ext cx="9513348" cy="1828172"/>
          </a:xfrm>
        </p:spPr>
        <p:txBody>
          <a:bodyPr>
            <a:normAutofit fontScale="85000" lnSpcReduction="10000"/>
          </a:bodyPr>
          <a:lstStyle/>
          <a:p>
            <a:r>
              <a:rPr lang="en-GB" dirty="0"/>
              <a:t>Referencing to the </a:t>
            </a:r>
            <a:r>
              <a:rPr lang="en-BE" dirty="0"/>
              <a:t>ACQF – African</a:t>
            </a:r>
            <a:r>
              <a:rPr lang="en-GB" dirty="0"/>
              <a:t> Meta-framework</a:t>
            </a:r>
            <a:endParaRPr lang="en-BE" dirty="0"/>
          </a:p>
        </p:txBody>
      </p:sp>
    </p:spTree>
    <p:extLst>
      <p:ext uri="{BB962C8B-B14F-4D97-AF65-F5344CB8AC3E}">
        <p14:creationId xmlns:p14="http://schemas.microsoft.com/office/powerpoint/2010/main" val="198182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A4FC-192A-0C5E-F340-05B0D615FFDA}"/>
              </a:ext>
            </a:extLst>
          </p:cNvPr>
          <p:cNvSpPr>
            <a:spLocks noGrp="1"/>
          </p:cNvSpPr>
          <p:nvPr>
            <p:ph type="title"/>
          </p:nvPr>
        </p:nvSpPr>
        <p:spPr>
          <a:xfrm>
            <a:off x="1584320" y="413068"/>
            <a:ext cx="10450995" cy="856019"/>
          </a:xfrm>
        </p:spPr>
        <p:txBody>
          <a:bodyPr anchor="ctr">
            <a:normAutofit fontScale="90000"/>
          </a:bodyPr>
          <a:lstStyle/>
          <a:p>
            <a:r>
              <a:rPr lang="en-BE" dirty="0"/>
              <a:t>Compare</a:t>
            </a:r>
            <a:r>
              <a:rPr lang="en-US" dirty="0"/>
              <a:t> qualifications and qualifications frameworks</a:t>
            </a:r>
            <a:endParaRPr lang="en-BE" dirty="0"/>
          </a:p>
        </p:txBody>
      </p:sp>
      <p:sp>
        <p:nvSpPr>
          <p:cNvPr id="10" name="Text Placeholder 3">
            <a:extLst>
              <a:ext uri="{FF2B5EF4-FFF2-40B4-BE49-F238E27FC236}">
                <a16:creationId xmlns:a16="http://schemas.microsoft.com/office/drawing/2014/main" id="{F563CB25-4848-5630-F80B-170A2F8E946F}"/>
              </a:ext>
            </a:extLst>
          </p:cNvPr>
          <p:cNvSpPr>
            <a:spLocks noGrp="1"/>
          </p:cNvSpPr>
          <p:nvPr>
            <p:ph sz="half" idx="1"/>
          </p:nvPr>
        </p:nvSpPr>
        <p:spPr>
          <a:xfrm>
            <a:off x="241739" y="1825624"/>
            <a:ext cx="5778062" cy="4333437"/>
          </a:xfrm>
        </p:spPr>
        <p:style>
          <a:lnRef idx="2">
            <a:schemeClr val="dk1"/>
          </a:lnRef>
          <a:fillRef idx="1">
            <a:schemeClr val="lt1"/>
          </a:fillRef>
          <a:effectRef idx="0">
            <a:schemeClr val="dk1"/>
          </a:effectRef>
          <a:fontRef idx="minor">
            <a:schemeClr val="dk1"/>
          </a:fontRef>
        </p:style>
        <p:txBody>
          <a:bodyPr>
            <a:normAutofit/>
          </a:bodyPr>
          <a:lstStyle/>
          <a:p>
            <a:pPr>
              <a:lnSpc>
                <a:spcPct val="120000"/>
              </a:lnSpc>
            </a:pPr>
            <a:r>
              <a:rPr lang="en-US" dirty="0"/>
              <a:t>for enhanced information-sharing on qualifications and mutual understanding</a:t>
            </a:r>
          </a:p>
          <a:p>
            <a:pPr>
              <a:lnSpc>
                <a:spcPct val="120000"/>
              </a:lnSpc>
            </a:pPr>
            <a:r>
              <a:rPr lang="en-US" dirty="0"/>
              <a:t>for recognition and portability.</a:t>
            </a:r>
          </a:p>
          <a:p>
            <a:pPr>
              <a:lnSpc>
                <a:spcPct val="120000"/>
              </a:lnSpc>
            </a:pPr>
            <a:r>
              <a:rPr lang="en-US" dirty="0"/>
              <a:t>for learners’ mobility</a:t>
            </a:r>
          </a:p>
          <a:p>
            <a:pPr>
              <a:lnSpc>
                <a:spcPct val="120000"/>
              </a:lnSpc>
            </a:pPr>
            <a:r>
              <a:rPr lang="en-US" dirty="0"/>
              <a:t>for implementation of recognition conventions</a:t>
            </a:r>
          </a:p>
        </p:txBody>
      </p:sp>
      <p:pic>
        <p:nvPicPr>
          <p:cNvPr id="6" name="Picture 5" descr="A digital balance scale using circles">
            <a:extLst>
              <a:ext uri="{FF2B5EF4-FFF2-40B4-BE49-F238E27FC236}">
                <a16:creationId xmlns:a16="http://schemas.microsoft.com/office/drawing/2014/main" id="{45A17E33-D693-217C-10E5-F1D97FEE0840}"/>
              </a:ext>
            </a:extLst>
          </p:cNvPr>
          <p:cNvPicPr>
            <a:picLocks noChangeAspect="1"/>
          </p:cNvPicPr>
          <p:nvPr/>
        </p:nvPicPr>
        <p:blipFill rotWithShape="1">
          <a:blip r:embed="rId2"/>
          <a:srcRect l="11391" r="8127" b="-1"/>
          <a:stretch/>
        </p:blipFill>
        <p:spPr>
          <a:xfrm>
            <a:off x="6172200" y="1825625"/>
            <a:ext cx="5655650" cy="4251494"/>
          </a:xfrm>
          <a:prstGeom prst="rect">
            <a:avLst/>
          </a:prstGeom>
          <a:noFill/>
        </p:spPr>
      </p:pic>
    </p:spTree>
    <p:extLst>
      <p:ext uri="{BB962C8B-B14F-4D97-AF65-F5344CB8AC3E}">
        <p14:creationId xmlns:p14="http://schemas.microsoft.com/office/powerpoint/2010/main" val="4283807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A979-FD48-4143-B363-4891F2E37675}"/>
              </a:ext>
            </a:extLst>
          </p:cNvPr>
          <p:cNvSpPr txBox="1"/>
          <p:nvPr/>
        </p:nvSpPr>
        <p:spPr>
          <a:xfrm>
            <a:off x="591671" y="1147482"/>
            <a:ext cx="11006046" cy="5331844"/>
          </a:xfrm>
          <a:prstGeom prst="rect">
            <a:avLst/>
          </a:prstGeom>
          <a:noFill/>
          <a:ln>
            <a:solidFill>
              <a:schemeClr val="accent1"/>
            </a:solidFill>
          </a:ln>
        </p:spPr>
        <p:txBody>
          <a:bodyPr wrap="square">
            <a:spAutoFit/>
          </a:bodyPr>
          <a:lstStyle/>
          <a:p>
            <a:pPr marL="228600" marR="0" lvl="0" indent="-228600" algn="just"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24282A"/>
                </a:solidFill>
                <a:effectLst/>
                <a:uLnTx/>
                <a:uFillTx/>
                <a:latin typeface="Calibri" panose="020F0502020204030204"/>
                <a:ea typeface="+mn-ea"/>
                <a:cs typeface="+mn-cs"/>
              </a:rPr>
              <a:t>Referencing is a process aimed at </a:t>
            </a:r>
            <a:r>
              <a:rPr kumimoji="0" lang="en-GB" sz="3000" b="1" i="0" u="none" strike="noStrike" kern="1200" cap="none" spc="0" normalizeH="0" baseline="0" noProof="0" dirty="0">
                <a:ln>
                  <a:noFill/>
                </a:ln>
                <a:solidFill>
                  <a:srgbClr val="C00000"/>
                </a:solidFill>
                <a:effectLst/>
                <a:uLnTx/>
                <a:uFillTx/>
                <a:latin typeface="Calibri" panose="020F0502020204030204"/>
                <a:ea typeface="+mn-ea"/>
                <a:cs typeface="+mn-cs"/>
              </a:rPr>
              <a:t>comparing</a:t>
            </a:r>
            <a:r>
              <a:rPr kumimoji="0" lang="en-GB" sz="3000" b="0" i="0" u="none" strike="noStrike" kern="1200" cap="none" spc="0" normalizeH="0" baseline="0" noProof="0" dirty="0">
                <a:ln>
                  <a:noFill/>
                </a:ln>
                <a:solidFill>
                  <a:srgbClr val="24282A"/>
                </a:solidFill>
                <a:effectLst/>
                <a:uLnTx/>
                <a:uFillTx/>
                <a:latin typeface="Calibri" panose="020F0502020204030204"/>
                <a:ea typeface="+mn-ea"/>
                <a:cs typeface="+mn-cs"/>
              </a:rPr>
              <a:t> national qualifications frameworks or systems to the ACQF. It </a:t>
            </a:r>
            <a:r>
              <a:rPr kumimoji="0" lang="en-GB" sz="3000" b="1" i="0" u="none" strike="noStrike" kern="1200" cap="none" spc="0" normalizeH="0" baseline="0" noProof="0" dirty="0">
                <a:ln>
                  <a:noFill/>
                </a:ln>
                <a:solidFill>
                  <a:srgbClr val="24282A"/>
                </a:solidFill>
                <a:effectLst/>
                <a:uLnTx/>
                <a:uFillTx/>
                <a:latin typeface="Calibri" panose="020F0502020204030204"/>
                <a:ea typeface="+mn-ea"/>
                <a:cs typeface="+mn-cs"/>
              </a:rPr>
              <a:t>builds on national ownership</a:t>
            </a:r>
            <a:r>
              <a:rPr kumimoji="0" lang="en-GB" sz="3000" b="0" i="0" u="none" strike="noStrike" kern="1200" cap="none" spc="0" normalizeH="0" baseline="0" noProof="0" dirty="0">
                <a:ln>
                  <a:noFill/>
                </a:ln>
                <a:solidFill>
                  <a:srgbClr val="24282A"/>
                </a:solidFill>
                <a:effectLst/>
                <a:uLnTx/>
                <a:uFillTx/>
                <a:latin typeface="Calibri" panose="020F0502020204030204"/>
                <a:ea typeface="+mn-ea"/>
                <a:cs typeface="+mn-cs"/>
              </a:rPr>
              <a:t>, </a:t>
            </a:r>
            <a:r>
              <a:rPr kumimoji="0" lang="en-GB" sz="3000" b="1" i="0" u="none" strike="noStrike" kern="1200" cap="none" spc="0" normalizeH="0" baseline="0" noProof="0" dirty="0">
                <a:ln>
                  <a:noFill/>
                </a:ln>
                <a:solidFill>
                  <a:srgbClr val="24282A"/>
                </a:solidFill>
                <a:effectLst/>
                <a:uLnTx/>
                <a:uFillTx/>
                <a:latin typeface="Calibri" panose="020F0502020204030204"/>
                <a:ea typeface="+mn-ea"/>
                <a:cs typeface="+mn-cs"/>
              </a:rPr>
              <a:t>collaboration between relevant institutions and stakeholders</a:t>
            </a:r>
            <a:r>
              <a:rPr kumimoji="0" lang="en-GB" sz="3000" b="0" i="0" u="none" strike="noStrike" kern="1200" cap="none" spc="0" normalizeH="0" baseline="0" noProof="0" dirty="0">
                <a:ln>
                  <a:noFill/>
                </a:ln>
                <a:solidFill>
                  <a:srgbClr val="24282A"/>
                </a:solidFill>
                <a:effectLst/>
                <a:uLnTx/>
                <a:uFillTx/>
                <a:latin typeface="Calibri" panose="020F0502020204030204"/>
                <a:ea typeface="+mn-ea"/>
                <a:cs typeface="+mn-cs"/>
              </a:rPr>
              <a:t>, provision of </a:t>
            </a:r>
            <a:r>
              <a:rPr kumimoji="0" lang="en-GB" sz="3000" b="1" i="0" u="none" strike="noStrike" kern="1200" cap="none" spc="0" normalizeH="0" baseline="0" noProof="0" dirty="0">
                <a:ln>
                  <a:noFill/>
                </a:ln>
                <a:solidFill>
                  <a:srgbClr val="24282A"/>
                </a:solidFill>
                <a:effectLst/>
                <a:uLnTx/>
                <a:uFillTx/>
                <a:latin typeface="Calibri" panose="020F0502020204030204"/>
                <a:ea typeface="+mn-ea"/>
                <a:cs typeface="+mn-cs"/>
              </a:rPr>
              <a:t>evidence for transparency </a:t>
            </a:r>
            <a:r>
              <a:rPr kumimoji="0" lang="en-GB" sz="3000" b="0" i="0" u="none" strike="noStrike" kern="1200" cap="none" spc="0" normalizeH="0" baseline="0" noProof="0" dirty="0">
                <a:ln>
                  <a:noFill/>
                </a:ln>
                <a:solidFill>
                  <a:srgbClr val="24282A"/>
                </a:solidFill>
                <a:effectLst/>
                <a:uLnTx/>
                <a:uFillTx/>
                <a:latin typeface="Calibri" panose="020F0502020204030204"/>
                <a:ea typeface="+mn-ea"/>
                <a:cs typeface="+mn-cs"/>
              </a:rPr>
              <a:t>of the analysis and reporting on all referencing criteria and procedures. </a:t>
            </a:r>
            <a:endParaRPr kumimoji="0" lang="en-HK" sz="30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15000"/>
              </a:lnSpc>
              <a:spcBef>
                <a:spcPts val="600"/>
              </a:spcBef>
              <a:spcAft>
                <a:spcPts val="600"/>
              </a:spcAft>
              <a:buClrTx/>
              <a:buSzTx/>
              <a:buFont typeface="Arial" panose="020B0604020202020204" pitchFamily="34" charset="0"/>
              <a:buChar char="•"/>
              <a:tabLst/>
              <a:defRPr/>
            </a:pPr>
            <a:r>
              <a:rPr kumimoji="0" lang="en-HK" sz="30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The purpose of referencing to the </a:t>
            </a:r>
            <a:r>
              <a:rPr kumimoji="0" lang="en-HK" sz="30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ACQF is to contribute to </a:t>
            </a:r>
            <a:r>
              <a:rPr kumimoji="0" lang="en-HK" sz="30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clarity and mutual trust </a:t>
            </a:r>
            <a:r>
              <a:rPr kumimoji="0" lang="en-HK" sz="30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between national (regional) qualifications frameworks and systems</a:t>
            </a:r>
            <a:r>
              <a:rPr kumimoji="0" lang="en-HK" sz="30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 to comparability of qualifications of different countries, to transparency through information-sharing on qualifications frameworks and systems. </a:t>
            </a:r>
          </a:p>
        </p:txBody>
      </p:sp>
      <p:sp>
        <p:nvSpPr>
          <p:cNvPr id="4" name="Rectangle: Rounded Corners 3">
            <a:extLst>
              <a:ext uri="{FF2B5EF4-FFF2-40B4-BE49-F238E27FC236}">
                <a16:creationId xmlns:a16="http://schemas.microsoft.com/office/drawing/2014/main" id="{A514C601-9C30-4D8E-84E6-E7A8B74EB734}"/>
              </a:ext>
            </a:extLst>
          </p:cNvPr>
          <p:cNvSpPr/>
          <p:nvPr/>
        </p:nvSpPr>
        <p:spPr>
          <a:xfrm>
            <a:off x="2916888" y="235266"/>
            <a:ext cx="5671527" cy="7423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3600" b="1" i="0" u="none" strike="noStrike" kern="1200" cap="none" spc="0" normalizeH="0" baseline="0" noProof="0" dirty="0">
                <a:ln>
                  <a:noFill/>
                </a:ln>
                <a:solidFill>
                  <a:srgbClr val="00A643"/>
                </a:solidFill>
                <a:effectLst/>
                <a:uLnTx/>
                <a:uFillTx/>
                <a:latin typeface="Calibri" panose="020F0502020204030204" pitchFamily="34" charset="0"/>
                <a:ea typeface="Times New Roman" panose="02020603050405020304" pitchFamily="18" charset="0"/>
                <a:cs typeface="Times New Roman" panose="02020603050405020304" pitchFamily="18" charset="0"/>
              </a:rPr>
              <a:t>Referencing to ACQF</a:t>
            </a:r>
            <a:endParaRPr kumimoji="0" lang="en-ZA" sz="3600" b="1" i="0" u="none" strike="noStrike" kern="1200" cap="none" spc="0" normalizeH="0" baseline="0" noProof="0" dirty="0">
              <a:ln>
                <a:noFill/>
              </a:ln>
              <a:solidFill>
                <a:srgbClr val="00A64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47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3BE99-40A6-4232-B5F5-71F9CCD1CB01}"/>
              </a:ext>
            </a:extLst>
          </p:cNvPr>
          <p:cNvSpPr txBox="1"/>
          <p:nvPr/>
        </p:nvSpPr>
        <p:spPr>
          <a:xfrm>
            <a:off x="546846" y="4963874"/>
            <a:ext cx="11107271" cy="1785104"/>
          </a:xfrm>
          <a:prstGeom prst="rect">
            <a:avLst/>
          </a:prstGeom>
          <a:solidFill>
            <a:schemeClr val="accent2">
              <a:lumMod val="10000"/>
              <a:lumOff val="9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22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Referencing: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Is not </a:t>
            </a:r>
            <a:r>
              <a:rPr kumimoji="0" lang="en-HK" sz="22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a competitive process or intended as ranking between countries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2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Is not </a:t>
            </a:r>
            <a:r>
              <a:rPr kumimoji="0" lang="en-HK" sz="22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an exam to pass or fail. It is a process of  mutual learning, comparison and transparency, not elimination of diversity.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200" b="0"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Is not </a:t>
            </a:r>
            <a:r>
              <a:rPr kumimoji="0" lang="en-HK" sz="22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changing your NQF to copy an RQF. </a:t>
            </a:r>
            <a:endParaRPr kumimoji="0" lang="en-ZA" sz="22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E0E3A1-35CD-4AC8-89A9-67A3F77798D2}"/>
              </a:ext>
            </a:extLst>
          </p:cNvPr>
          <p:cNvSpPr txBox="1"/>
          <p:nvPr/>
        </p:nvSpPr>
        <p:spPr>
          <a:xfrm>
            <a:off x="546846" y="1340128"/>
            <a:ext cx="10921253" cy="2677656"/>
          </a:xfrm>
          <a:prstGeom prst="rect">
            <a:avLst/>
          </a:prstGeom>
          <a:solidFill>
            <a:schemeClr val="accent3">
              <a:lumMod val="20000"/>
              <a:lumOff val="80000"/>
            </a:schemeClr>
          </a:solidFill>
          <a:ln>
            <a:solidFill>
              <a:schemeClr val="tx1"/>
            </a:solidFill>
          </a:ln>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4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Common language, linking </a:t>
            </a:r>
            <a:r>
              <a:rPr kumimoji="0" lang="en-HK" sz="24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national qualifications frameworks to the ACQF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4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Feasible for countries with </a:t>
            </a:r>
            <a:r>
              <a:rPr kumimoji="0" lang="en-HK" sz="24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operational NQFs </a:t>
            </a:r>
            <a:r>
              <a:rPr kumimoji="0" lang="en-HK" sz="24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r>
              <a:rPr kumimoji="0" lang="en-HK" sz="24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 whose NQFs are approved and in implementation / or at an advanced stage of development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4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It is conceived, structured, and conducted as a</a:t>
            </a:r>
            <a:r>
              <a:rPr kumimoji="0" lang="en-HK" sz="2400" b="1"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 gradual process </a:t>
            </a:r>
            <a:r>
              <a:rPr kumimoji="0" lang="en-HK" sz="2400" b="0" i="0" u="none" strike="noStrike" kern="1200" cap="none" spc="0" normalizeH="0" baseline="0" noProof="0" dirty="0">
                <a:ln>
                  <a:noFill/>
                </a:ln>
                <a:solidFill>
                  <a:srgbClr val="24282A"/>
                </a:solidFill>
                <a:effectLst/>
                <a:uLnTx/>
                <a:uFillTx/>
                <a:latin typeface="Calibri" panose="020F0502020204030204" pitchFamily="34" charset="0"/>
                <a:ea typeface="Times New Roman" panose="02020603050405020304" pitchFamily="18" charset="0"/>
                <a:cs typeface="Times New Roman" panose="02020603050405020304" pitchFamily="18" charset="0"/>
              </a:rPr>
              <a:t>that can take longer in certain countries than in others. Where countries are unable to meet all the referencing criteria immediately, they can engage in a phased referencing</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HK" sz="24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about supporting, encouraging, self-improvement</a:t>
            </a:r>
          </a:p>
        </p:txBody>
      </p:sp>
      <p:sp>
        <p:nvSpPr>
          <p:cNvPr id="5" name="Rectangle: Rounded Corners 4">
            <a:extLst>
              <a:ext uri="{FF2B5EF4-FFF2-40B4-BE49-F238E27FC236}">
                <a16:creationId xmlns:a16="http://schemas.microsoft.com/office/drawing/2014/main" id="{822BA52A-7237-44D8-8302-9C1DB0C4D7EF}"/>
              </a:ext>
            </a:extLst>
          </p:cNvPr>
          <p:cNvSpPr/>
          <p:nvPr/>
        </p:nvSpPr>
        <p:spPr>
          <a:xfrm>
            <a:off x="1907684" y="9939"/>
            <a:ext cx="8376629" cy="11701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0" normalizeH="0" baseline="0" noProof="0" dirty="0">
                <a:ln>
                  <a:noFill/>
                </a:ln>
                <a:solidFill>
                  <a:srgbClr val="00B050"/>
                </a:solidFill>
                <a:effectLst/>
                <a:uLnTx/>
                <a:uFillTx/>
                <a:latin typeface="Calibri" panose="020F0502020204030204"/>
                <a:ea typeface="+mn-ea"/>
                <a:cs typeface="+mn-cs"/>
              </a:rPr>
              <a:t>Referencing: what it is and what it is not</a:t>
            </a:r>
          </a:p>
        </p:txBody>
      </p:sp>
      <p:sp>
        <p:nvSpPr>
          <p:cNvPr id="4" name="Oval 3">
            <a:extLst>
              <a:ext uri="{FF2B5EF4-FFF2-40B4-BE49-F238E27FC236}">
                <a16:creationId xmlns:a16="http://schemas.microsoft.com/office/drawing/2014/main" id="{3064D5A8-615D-D1CF-1589-1539BF33DF38}"/>
              </a:ext>
            </a:extLst>
          </p:cNvPr>
          <p:cNvSpPr/>
          <p:nvPr/>
        </p:nvSpPr>
        <p:spPr>
          <a:xfrm>
            <a:off x="4726236" y="980501"/>
            <a:ext cx="2203374" cy="4406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200" b="1" i="0" u="none" strike="noStrike" kern="1200" cap="none" spc="0" normalizeH="0" baseline="0" noProof="0" dirty="0">
                <a:ln>
                  <a:noFill/>
                </a:ln>
                <a:solidFill>
                  <a:srgbClr val="FFFFFF"/>
                </a:solidFill>
                <a:effectLst/>
                <a:uLnTx/>
                <a:uFillTx/>
                <a:latin typeface="Calibri" panose="020F0502020204030204"/>
                <a:ea typeface="+mn-ea"/>
                <a:cs typeface="+mn-cs"/>
              </a:rPr>
              <a:t>It is…</a:t>
            </a:r>
          </a:p>
        </p:txBody>
      </p:sp>
      <p:sp>
        <p:nvSpPr>
          <p:cNvPr id="7" name="Oval 6">
            <a:extLst>
              <a:ext uri="{FF2B5EF4-FFF2-40B4-BE49-F238E27FC236}">
                <a16:creationId xmlns:a16="http://schemas.microsoft.com/office/drawing/2014/main" id="{4A1D268E-C592-C21E-774F-33A7BEDCDB6A}"/>
              </a:ext>
            </a:extLst>
          </p:cNvPr>
          <p:cNvSpPr/>
          <p:nvPr/>
        </p:nvSpPr>
        <p:spPr>
          <a:xfrm>
            <a:off x="4726236" y="4523199"/>
            <a:ext cx="2203374" cy="440675"/>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200" b="1" i="0" u="none" strike="noStrike" kern="1200" cap="none" spc="0" normalizeH="0" baseline="0" noProof="0" dirty="0">
                <a:ln>
                  <a:noFill/>
                </a:ln>
                <a:solidFill>
                  <a:srgbClr val="FFFFFF"/>
                </a:solidFill>
                <a:effectLst/>
                <a:uLnTx/>
                <a:uFillTx/>
                <a:latin typeface="Calibri" panose="020F0502020204030204"/>
                <a:ea typeface="+mn-ea"/>
                <a:cs typeface="+mn-cs"/>
              </a:rPr>
              <a:t>It is not…</a:t>
            </a:r>
          </a:p>
        </p:txBody>
      </p:sp>
    </p:spTree>
    <p:extLst>
      <p:ext uri="{BB962C8B-B14F-4D97-AF65-F5344CB8AC3E}">
        <p14:creationId xmlns:p14="http://schemas.microsoft.com/office/powerpoint/2010/main" val="36192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72FB-E60E-C5A9-3FC3-EB787407D1E3}"/>
              </a:ext>
            </a:extLst>
          </p:cNvPr>
          <p:cNvSpPr>
            <a:spLocks noGrp="1"/>
          </p:cNvSpPr>
          <p:nvPr>
            <p:ph type="title"/>
          </p:nvPr>
        </p:nvSpPr>
        <p:spPr/>
        <p:txBody>
          <a:bodyPr/>
          <a:lstStyle/>
          <a:p>
            <a:r>
              <a:rPr lang="en-BE" dirty="0"/>
              <a:t>Referencing criteria</a:t>
            </a:r>
          </a:p>
        </p:txBody>
      </p:sp>
      <p:graphicFrame>
        <p:nvGraphicFramePr>
          <p:cNvPr id="5" name="Table 5">
            <a:extLst>
              <a:ext uri="{FF2B5EF4-FFF2-40B4-BE49-F238E27FC236}">
                <a16:creationId xmlns:a16="http://schemas.microsoft.com/office/drawing/2014/main" id="{B034F96E-8380-BEFE-9514-FBB293B63312}"/>
              </a:ext>
            </a:extLst>
          </p:cNvPr>
          <p:cNvGraphicFramePr>
            <a:graphicFrameLocks noGrp="1"/>
          </p:cNvGraphicFramePr>
          <p:nvPr>
            <p:ph idx="1"/>
          </p:nvPr>
        </p:nvGraphicFramePr>
        <p:xfrm>
          <a:off x="232544" y="1791905"/>
          <a:ext cx="11595304" cy="1280160"/>
        </p:xfrm>
        <a:graphic>
          <a:graphicData uri="http://schemas.openxmlformats.org/drawingml/2006/table">
            <a:tbl>
              <a:tblPr firstRow="1" bandRow="1">
                <a:tableStyleId>{5C22544A-7EE6-4342-B048-85BDC9FD1C3A}</a:tableStyleId>
              </a:tblPr>
              <a:tblGrid>
                <a:gridCol w="2898826">
                  <a:extLst>
                    <a:ext uri="{9D8B030D-6E8A-4147-A177-3AD203B41FA5}">
                      <a16:colId xmlns:a16="http://schemas.microsoft.com/office/drawing/2014/main" val="1902244758"/>
                    </a:ext>
                  </a:extLst>
                </a:gridCol>
                <a:gridCol w="2898826">
                  <a:extLst>
                    <a:ext uri="{9D8B030D-6E8A-4147-A177-3AD203B41FA5}">
                      <a16:colId xmlns:a16="http://schemas.microsoft.com/office/drawing/2014/main" val="2508122730"/>
                    </a:ext>
                  </a:extLst>
                </a:gridCol>
                <a:gridCol w="2898826">
                  <a:extLst>
                    <a:ext uri="{9D8B030D-6E8A-4147-A177-3AD203B41FA5}">
                      <a16:colId xmlns:a16="http://schemas.microsoft.com/office/drawing/2014/main" val="4262481364"/>
                    </a:ext>
                  </a:extLst>
                </a:gridCol>
                <a:gridCol w="2898826">
                  <a:extLst>
                    <a:ext uri="{9D8B030D-6E8A-4147-A177-3AD203B41FA5}">
                      <a16:colId xmlns:a16="http://schemas.microsoft.com/office/drawing/2014/main" val="2218757530"/>
                    </a:ext>
                  </a:extLst>
                </a:gridCol>
              </a:tblGrid>
              <a:tr h="370840">
                <a:tc>
                  <a:txBody>
                    <a:bodyPr/>
                    <a:lstStyle/>
                    <a:p>
                      <a:r>
                        <a:rPr lang="en-BE" sz="2400" dirty="0"/>
                        <a:t>EQF</a:t>
                      </a:r>
                    </a:p>
                  </a:txBody>
                  <a:tcPr/>
                </a:tc>
                <a:tc>
                  <a:txBody>
                    <a:bodyPr/>
                    <a:lstStyle/>
                    <a:p>
                      <a:r>
                        <a:rPr lang="en-BE" sz="2400" dirty="0"/>
                        <a:t>ASEAN QRF</a:t>
                      </a:r>
                    </a:p>
                  </a:txBody>
                  <a:tcPr/>
                </a:tc>
                <a:tc>
                  <a:txBody>
                    <a:bodyPr/>
                    <a:lstStyle/>
                    <a:p>
                      <a:r>
                        <a:rPr lang="en-BE" sz="2400" dirty="0"/>
                        <a:t>SADCQF</a:t>
                      </a:r>
                    </a:p>
                  </a:txBody>
                  <a:tcPr/>
                </a:tc>
                <a:tc>
                  <a:txBody>
                    <a:bodyPr/>
                    <a:lstStyle/>
                    <a:p>
                      <a:r>
                        <a:rPr lang="en-BE" sz="2400" dirty="0"/>
                        <a:t>ACQF</a:t>
                      </a:r>
                    </a:p>
                  </a:txBody>
                  <a:tcPr/>
                </a:tc>
                <a:extLst>
                  <a:ext uri="{0D108BD9-81ED-4DB2-BD59-A6C34878D82A}">
                    <a16:rowId xmlns:a16="http://schemas.microsoft.com/office/drawing/2014/main" val="3780447865"/>
                  </a:ext>
                </a:extLst>
              </a:tr>
              <a:tr h="370840">
                <a:tc>
                  <a:txBody>
                    <a:bodyPr/>
                    <a:lstStyle/>
                    <a:p>
                      <a:r>
                        <a:rPr lang="en-BE" sz="2400" dirty="0"/>
                        <a:t>10 criteria </a:t>
                      </a:r>
                    </a:p>
                  </a:txBody>
                  <a:tcPr/>
                </a:tc>
                <a:tc>
                  <a:txBody>
                    <a:bodyPr/>
                    <a:lstStyle/>
                    <a:p>
                      <a:r>
                        <a:rPr lang="en-BE" sz="2400" dirty="0"/>
                        <a:t>11 criteria</a:t>
                      </a:r>
                    </a:p>
                  </a:txBody>
                  <a:tcPr/>
                </a:tc>
                <a:tc>
                  <a:txBody>
                    <a:bodyPr/>
                    <a:lstStyle/>
                    <a:p>
                      <a:r>
                        <a:rPr lang="en-BE" sz="2400" dirty="0"/>
                        <a:t>10 criteria </a:t>
                      </a:r>
                    </a:p>
                  </a:txBody>
                  <a:tcPr/>
                </a:tc>
                <a:tc>
                  <a:txBody>
                    <a:bodyPr/>
                    <a:lstStyle/>
                    <a:p>
                      <a:r>
                        <a:rPr lang="en-BE" sz="2400" b="1" dirty="0"/>
                        <a:t>4 main criteria </a:t>
                      </a:r>
                      <a:r>
                        <a:rPr lang="en-BE" sz="2400" dirty="0"/>
                        <a:t>+ 1 block steps</a:t>
                      </a:r>
                    </a:p>
                  </a:txBody>
                  <a:tcPr/>
                </a:tc>
                <a:extLst>
                  <a:ext uri="{0D108BD9-81ED-4DB2-BD59-A6C34878D82A}">
                    <a16:rowId xmlns:a16="http://schemas.microsoft.com/office/drawing/2014/main" val="3551088799"/>
                  </a:ext>
                </a:extLst>
              </a:tr>
            </a:tbl>
          </a:graphicData>
        </a:graphic>
      </p:graphicFrame>
      <p:sp>
        <p:nvSpPr>
          <p:cNvPr id="6" name="Left-right-up Arrow 5">
            <a:extLst>
              <a:ext uri="{FF2B5EF4-FFF2-40B4-BE49-F238E27FC236}">
                <a16:creationId xmlns:a16="http://schemas.microsoft.com/office/drawing/2014/main" id="{238E929E-E981-454D-77E4-1413AA9AB596}"/>
              </a:ext>
            </a:extLst>
          </p:cNvPr>
          <p:cNvSpPr/>
          <p:nvPr/>
        </p:nvSpPr>
        <p:spPr>
          <a:xfrm>
            <a:off x="1232452" y="3260036"/>
            <a:ext cx="9412357" cy="77525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41773D-ADCE-0137-F8F0-E8391B837747}"/>
              </a:ext>
            </a:extLst>
          </p:cNvPr>
          <p:cNvSpPr/>
          <p:nvPr/>
        </p:nvSpPr>
        <p:spPr>
          <a:xfrm>
            <a:off x="3256721" y="4154344"/>
            <a:ext cx="5237921" cy="9632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dirty="0">
                <a:ln>
                  <a:noFill/>
                </a:ln>
                <a:solidFill>
                  <a:srgbClr val="24282A"/>
                </a:solidFill>
                <a:effectLst/>
                <a:uLnTx/>
                <a:uFillTx/>
                <a:latin typeface="Calibri" panose="020F0502020204030204"/>
                <a:ea typeface="+mn-ea"/>
                <a:cs typeface="+mn-cs"/>
              </a:rPr>
              <a:t>Similar, comparable</a:t>
            </a:r>
          </a:p>
        </p:txBody>
      </p:sp>
    </p:spTree>
    <p:extLst>
      <p:ext uri="{BB962C8B-B14F-4D97-AF65-F5344CB8AC3E}">
        <p14:creationId xmlns:p14="http://schemas.microsoft.com/office/powerpoint/2010/main" val="354190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6147-BA39-969C-9CA3-F2A490122643}"/>
              </a:ext>
            </a:extLst>
          </p:cNvPr>
          <p:cNvSpPr>
            <a:spLocks noGrp="1"/>
          </p:cNvSpPr>
          <p:nvPr>
            <p:ph type="title"/>
          </p:nvPr>
        </p:nvSpPr>
        <p:spPr>
          <a:xfrm>
            <a:off x="1580321" y="217865"/>
            <a:ext cx="10267407" cy="567328"/>
          </a:xfrm>
        </p:spPr>
        <p:txBody>
          <a:bodyPr>
            <a:normAutofit fontScale="90000"/>
          </a:bodyPr>
          <a:lstStyle/>
          <a:p>
            <a:r>
              <a:rPr lang="en-BE" dirty="0"/>
              <a:t>ACQF referencing model</a:t>
            </a:r>
          </a:p>
        </p:txBody>
      </p:sp>
      <p:graphicFrame>
        <p:nvGraphicFramePr>
          <p:cNvPr id="6" name="Content Placeholder 5">
            <a:extLst>
              <a:ext uri="{FF2B5EF4-FFF2-40B4-BE49-F238E27FC236}">
                <a16:creationId xmlns:a16="http://schemas.microsoft.com/office/drawing/2014/main" id="{ED694900-295B-DC46-ED97-4188246D7ECA}"/>
              </a:ext>
            </a:extLst>
          </p:cNvPr>
          <p:cNvGraphicFramePr>
            <a:graphicFrameLocks noGrp="1"/>
          </p:cNvGraphicFramePr>
          <p:nvPr>
            <p:ph idx="1"/>
          </p:nvPr>
        </p:nvGraphicFramePr>
        <p:xfrm>
          <a:off x="246822" y="914400"/>
          <a:ext cx="11767700" cy="5154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783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C602-847C-D6F8-06B9-1873BF97BF42}"/>
              </a:ext>
            </a:extLst>
          </p:cNvPr>
          <p:cNvSpPr>
            <a:spLocks noGrp="1"/>
          </p:cNvSpPr>
          <p:nvPr>
            <p:ph type="title"/>
          </p:nvPr>
        </p:nvSpPr>
        <p:spPr>
          <a:xfrm>
            <a:off x="1808921" y="237742"/>
            <a:ext cx="9889720" cy="756171"/>
          </a:xfrm>
        </p:spPr>
        <p:txBody>
          <a:bodyPr>
            <a:normAutofit/>
          </a:bodyPr>
          <a:lstStyle/>
          <a:p>
            <a:r>
              <a:rPr lang="en-GB" sz="3600" dirty="0"/>
              <a:t>Common criteria </a:t>
            </a:r>
            <a:r>
              <a:rPr lang="en-BE" dirty="0"/>
              <a:t>…</a:t>
            </a:r>
          </a:p>
        </p:txBody>
      </p:sp>
      <p:sp>
        <p:nvSpPr>
          <p:cNvPr id="3" name="Content Placeholder 2">
            <a:extLst>
              <a:ext uri="{FF2B5EF4-FFF2-40B4-BE49-F238E27FC236}">
                <a16:creationId xmlns:a16="http://schemas.microsoft.com/office/drawing/2014/main" id="{0EB61E90-E8F9-0F46-CEA7-2C5F5C345F94}"/>
              </a:ext>
            </a:extLst>
          </p:cNvPr>
          <p:cNvSpPr>
            <a:spLocks noGrp="1"/>
          </p:cNvSpPr>
          <p:nvPr>
            <p:ph idx="1"/>
          </p:nvPr>
        </p:nvSpPr>
        <p:spPr>
          <a:xfrm>
            <a:off x="358341" y="1321904"/>
            <a:ext cx="11475317" cy="4927727"/>
          </a:xfrm>
        </p:spPr>
        <p:txBody>
          <a:bodyPr>
            <a:normAutofit/>
          </a:bodyPr>
          <a:lstStyle/>
          <a:p>
            <a:pPr>
              <a:lnSpc>
                <a:spcPct val="110000"/>
              </a:lnSpc>
            </a:pPr>
            <a:r>
              <a:rPr lang="en-GB" dirty="0"/>
              <a:t>level descriptors of NQF can be linked/matched to those in RQF.</a:t>
            </a:r>
          </a:p>
          <a:p>
            <a:pPr>
              <a:lnSpc>
                <a:spcPct val="110000"/>
              </a:lnSpc>
            </a:pPr>
            <a:r>
              <a:rPr lang="en-GB" dirty="0"/>
              <a:t>defined procedures for inclusion of qualifications in NQF. </a:t>
            </a:r>
            <a:endParaRPr lang="en-BE" dirty="0"/>
          </a:p>
          <a:p>
            <a:pPr>
              <a:lnSpc>
                <a:spcPct val="110000"/>
              </a:lnSpc>
            </a:pPr>
            <a:r>
              <a:rPr lang="en-GB" dirty="0"/>
              <a:t>QA system includes NQF and is consistent with RQF principles. </a:t>
            </a:r>
            <a:endParaRPr lang="en-BE" dirty="0"/>
          </a:p>
          <a:p>
            <a:pPr>
              <a:lnSpc>
                <a:spcPct val="110000"/>
              </a:lnSpc>
            </a:pPr>
            <a:r>
              <a:rPr lang="en-GB" dirty="0"/>
              <a:t>actors/institutions/stakeholders in NQF identified.</a:t>
            </a:r>
            <a:endParaRPr lang="en-BE" dirty="0"/>
          </a:p>
          <a:p>
            <a:pPr>
              <a:lnSpc>
                <a:spcPct val="110000"/>
              </a:lnSpc>
            </a:pPr>
            <a:r>
              <a:rPr lang="en-GB" dirty="0"/>
              <a:t>national stakeholder/actor endorsement of reports. </a:t>
            </a:r>
          </a:p>
          <a:p>
            <a:pPr>
              <a:lnSpc>
                <a:spcPct val="110000"/>
              </a:lnSpc>
            </a:pPr>
            <a:r>
              <a:rPr lang="en-GB" dirty="0"/>
              <a:t>critical friend role played by international expert. </a:t>
            </a:r>
            <a:endParaRPr lang="en-BE" dirty="0"/>
          </a:p>
          <a:p>
            <a:pPr marL="0" indent="0" algn="ctr">
              <a:buNone/>
            </a:pPr>
            <a:endParaRPr lang="en-BE" dirty="0"/>
          </a:p>
        </p:txBody>
      </p:sp>
    </p:spTree>
    <p:extLst>
      <p:ext uri="{BB962C8B-B14F-4D97-AF65-F5344CB8AC3E}">
        <p14:creationId xmlns:p14="http://schemas.microsoft.com/office/powerpoint/2010/main" val="3166479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2A861-B109-0F38-EF8E-AB396D80C2CA}"/>
              </a:ext>
            </a:extLst>
          </p:cNvPr>
          <p:cNvSpPr>
            <a:spLocks noGrp="1"/>
          </p:cNvSpPr>
          <p:nvPr>
            <p:ph type="title"/>
          </p:nvPr>
        </p:nvSpPr>
        <p:spPr>
          <a:xfrm>
            <a:off x="1704641" y="0"/>
            <a:ext cx="9173156" cy="1325563"/>
          </a:xfrm>
        </p:spPr>
        <p:txBody>
          <a:bodyPr>
            <a:normAutofit/>
          </a:bodyPr>
          <a:lstStyle/>
          <a:p>
            <a:r>
              <a:rPr lang="en-BE" sz="3600" dirty="0"/>
              <a:t>Referencing NQFs to ACQF: benefits – national and continental</a:t>
            </a:r>
          </a:p>
        </p:txBody>
      </p:sp>
      <p:sp>
        <p:nvSpPr>
          <p:cNvPr id="3" name="Content Placeholder 2">
            <a:extLst>
              <a:ext uri="{FF2B5EF4-FFF2-40B4-BE49-F238E27FC236}">
                <a16:creationId xmlns:a16="http://schemas.microsoft.com/office/drawing/2014/main" id="{B482CEE0-C4C9-F639-94A2-13668A654100}"/>
              </a:ext>
            </a:extLst>
          </p:cNvPr>
          <p:cNvSpPr>
            <a:spLocks noGrp="1"/>
          </p:cNvSpPr>
          <p:nvPr>
            <p:ph idx="1"/>
          </p:nvPr>
        </p:nvSpPr>
        <p:spPr>
          <a:xfrm>
            <a:off x="400759" y="1849035"/>
            <a:ext cx="11390481" cy="4271448"/>
          </a:xfrm>
          <a:ln>
            <a:solidFill>
              <a:schemeClr val="accent4"/>
            </a:solidFill>
          </a:ln>
        </p:spPr>
        <p:txBody>
          <a:bodyPr>
            <a:normAutofit/>
          </a:bodyPr>
          <a:lstStyle/>
          <a:p>
            <a:pPr>
              <a:lnSpc>
                <a:spcPct val="110000"/>
              </a:lnSpc>
            </a:pPr>
            <a:r>
              <a:rPr lang="en-GB" dirty="0">
                <a:latin typeface="+mn-lt"/>
              </a:rPr>
              <a:t>At </a:t>
            </a:r>
            <a:r>
              <a:rPr lang="en-GB" b="1" u="sng" dirty="0">
                <a:latin typeface="+mn-lt"/>
              </a:rPr>
              <a:t>national levels</a:t>
            </a:r>
            <a:r>
              <a:rPr lang="en-GB" dirty="0">
                <a:latin typeface="+mn-lt"/>
              </a:rPr>
              <a:t>, referencing contributes to self-assessment of the </a:t>
            </a:r>
            <a:r>
              <a:rPr lang="en-GB" b="1" dirty="0">
                <a:latin typeface="+mn-lt"/>
              </a:rPr>
              <a:t>status of the national qualifications framework </a:t>
            </a:r>
            <a:r>
              <a:rPr lang="en-GB" dirty="0">
                <a:latin typeface="+mn-lt"/>
              </a:rPr>
              <a:t>and system to identify areas for reform and improvement and to draw attention to the NQF among national policy institutions and stakeholders. </a:t>
            </a:r>
          </a:p>
          <a:p>
            <a:pPr>
              <a:lnSpc>
                <a:spcPct val="110000"/>
              </a:lnSpc>
            </a:pPr>
            <a:r>
              <a:rPr lang="en-GB" dirty="0">
                <a:solidFill>
                  <a:schemeClr val="accent4"/>
                </a:solidFill>
                <a:latin typeface="+mn-lt"/>
              </a:rPr>
              <a:t>At </a:t>
            </a:r>
            <a:r>
              <a:rPr lang="en-GB" b="1" u="sng" dirty="0">
                <a:solidFill>
                  <a:schemeClr val="accent4"/>
                </a:solidFill>
                <a:latin typeface="+mn-lt"/>
              </a:rPr>
              <a:t>continental level and between countries</a:t>
            </a:r>
            <a:r>
              <a:rPr lang="en-GB" dirty="0">
                <a:solidFill>
                  <a:schemeClr val="accent4"/>
                </a:solidFill>
                <a:latin typeface="+mn-lt"/>
              </a:rPr>
              <a:t>, referencing to the ACQF of a significant and increasing number of national qualifications or systems leads to the creation of a </a:t>
            </a:r>
            <a:r>
              <a:rPr lang="en-GB" b="1" dirty="0">
                <a:solidFill>
                  <a:schemeClr val="accent4"/>
                </a:solidFill>
                <a:latin typeface="+mn-lt"/>
              </a:rPr>
              <a:t>common area of trusted qualifications and enables the transformative potential of the ACQF for the continent</a:t>
            </a:r>
            <a:r>
              <a:rPr lang="en-GB" dirty="0">
                <a:solidFill>
                  <a:schemeClr val="accent4"/>
                </a:solidFill>
                <a:latin typeface="+mn-lt"/>
              </a:rPr>
              <a:t>.</a:t>
            </a:r>
            <a:endParaRPr lang="en-BE" dirty="0">
              <a:solidFill>
                <a:schemeClr val="accent4"/>
              </a:solidFill>
              <a:latin typeface="+mn-lt"/>
            </a:endParaRPr>
          </a:p>
        </p:txBody>
      </p:sp>
    </p:spTree>
    <p:extLst>
      <p:ext uri="{BB962C8B-B14F-4D97-AF65-F5344CB8AC3E}">
        <p14:creationId xmlns:p14="http://schemas.microsoft.com/office/powerpoint/2010/main" val="178489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92061-A445-0920-B722-F1703861E7E7}"/>
              </a:ext>
            </a:extLst>
          </p:cNvPr>
          <p:cNvPicPr>
            <a:picLocks noChangeAspect="1"/>
          </p:cNvPicPr>
          <p:nvPr/>
        </p:nvPicPr>
        <p:blipFill>
          <a:blip r:embed="rId2"/>
          <a:stretch>
            <a:fillRect/>
          </a:stretch>
        </p:blipFill>
        <p:spPr>
          <a:xfrm rot="16200000">
            <a:off x="3696970" y="-2132330"/>
            <a:ext cx="4859020" cy="11704320"/>
          </a:xfrm>
          <a:prstGeom prst="rect">
            <a:avLst/>
          </a:prstGeom>
        </p:spPr>
      </p:pic>
      <p:sp>
        <p:nvSpPr>
          <p:cNvPr id="5" name="Title 1">
            <a:extLst>
              <a:ext uri="{FF2B5EF4-FFF2-40B4-BE49-F238E27FC236}">
                <a16:creationId xmlns:a16="http://schemas.microsoft.com/office/drawing/2014/main" id="{057DDFFD-D73E-25D0-1580-D7825D033A76}"/>
              </a:ext>
            </a:extLst>
          </p:cNvPr>
          <p:cNvSpPr txBox="1">
            <a:spLocks/>
          </p:cNvSpPr>
          <p:nvPr/>
        </p:nvSpPr>
        <p:spPr>
          <a:xfrm>
            <a:off x="1896235" y="181086"/>
            <a:ext cx="7928486" cy="1109234"/>
          </a:xfrm>
          <a:prstGeom prst="rect">
            <a:avLst/>
          </a:prstGeom>
        </p:spPr>
        <p:txBody>
          <a:bodyPr anchor="ctr">
            <a:normAutofit/>
          </a:bodyPr>
          <a:lstStyle>
            <a:lvl1pPr algn="l" defTabSz="914400" rtl="0" eaLnBrk="1" latinLnBrk="0" hangingPunct="1">
              <a:lnSpc>
                <a:spcPct val="90000"/>
              </a:lnSpc>
              <a:spcBef>
                <a:spcPct val="0"/>
              </a:spcBef>
              <a:buNone/>
              <a:defRPr sz="4400" b="1" i="0" kern="1200">
                <a:solidFill>
                  <a:schemeClr val="accent1"/>
                </a:solidFill>
                <a:latin typeface="Nunito Sans ExtraBold" pitchFamily="2" charset="77"/>
                <a:ea typeface="+mj-ea"/>
                <a:cs typeface="+mj-cs"/>
              </a:defRPr>
            </a:lvl1pPr>
          </a:lstStyle>
          <a:p>
            <a:r>
              <a:rPr lang="en-ZA" dirty="0"/>
              <a:t>Key elements of referencing</a:t>
            </a:r>
            <a:endParaRPr lang="en-BE" dirty="0"/>
          </a:p>
        </p:txBody>
      </p:sp>
    </p:spTree>
    <p:extLst>
      <p:ext uri="{BB962C8B-B14F-4D97-AF65-F5344CB8AC3E}">
        <p14:creationId xmlns:p14="http://schemas.microsoft.com/office/powerpoint/2010/main" val="3840575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721A-E311-CB30-9BAB-F7C73A36CE5D}"/>
              </a:ext>
            </a:extLst>
          </p:cNvPr>
          <p:cNvSpPr>
            <a:spLocks noGrp="1"/>
          </p:cNvSpPr>
          <p:nvPr>
            <p:ph type="title"/>
          </p:nvPr>
        </p:nvSpPr>
        <p:spPr>
          <a:xfrm>
            <a:off x="1597446" y="329511"/>
            <a:ext cx="10494809" cy="904899"/>
          </a:xfrm>
        </p:spPr>
        <p:txBody>
          <a:bodyPr anchor="ctr">
            <a:normAutofit/>
          </a:bodyPr>
          <a:lstStyle/>
          <a:p>
            <a:r>
              <a:rPr lang="en-BE" dirty="0"/>
              <a:t>Key words on “referencing” NQF-</a:t>
            </a:r>
            <a:r>
              <a:rPr lang="en-GB" dirty="0"/>
              <a:t>RQ</a:t>
            </a:r>
            <a:r>
              <a:rPr lang="en-BE" dirty="0"/>
              <a:t>F</a:t>
            </a:r>
          </a:p>
        </p:txBody>
      </p:sp>
      <p:graphicFrame>
        <p:nvGraphicFramePr>
          <p:cNvPr id="6" name="Content Placeholder 2">
            <a:extLst>
              <a:ext uri="{FF2B5EF4-FFF2-40B4-BE49-F238E27FC236}">
                <a16:creationId xmlns:a16="http://schemas.microsoft.com/office/drawing/2014/main" id="{933FE59C-EA18-C2DE-9DEA-F5119E38178A}"/>
              </a:ext>
            </a:extLst>
          </p:cNvPr>
          <p:cNvGraphicFramePr>
            <a:graphicFrameLocks noGrp="1"/>
          </p:cNvGraphicFramePr>
          <p:nvPr>
            <p:ph idx="1"/>
          </p:nvPr>
        </p:nvGraphicFramePr>
        <p:xfrm>
          <a:off x="352486" y="1234410"/>
          <a:ext cx="11475317" cy="5294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127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AC23-BEF9-A2EE-5FA4-5E05C95D9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07438-5129-D631-2CA7-0B31229DFDDE}"/>
              </a:ext>
            </a:extLst>
          </p:cNvPr>
          <p:cNvSpPr>
            <a:spLocks noGrp="1"/>
          </p:cNvSpPr>
          <p:nvPr>
            <p:ph type="title"/>
          </p:nvPr>
        </p:nvSpPr>
        <p:spPr>
          <a:xfrm>
            <a:off x="1808921" y="237742"/>
            <a:ext cx="9889720" cy="756171"/>
          </a:xfrm>
        </p:spPr>
        <p:txBody>
          <a:bodyPr>
            <a:normAutofit/>
          </a:bodyPr>
          <a:lstStyle/>
          <a:p>
            <a:r>
              <a:rPr lang="en-GB" sz="3600" dirty="0"/>
              <a:t>Nature of the process</a:t>
            </a:r>
            <a:r>
              <a:rPr lang="en-BE" dirty="0"/>
              <a:t>…</a:t>
            </a:r>
          </a:p>
        </p:txBody>
      </p:sp>
      <p:sp>
        <p:nvSpPr>
          <p:cNvPr id="3" name="Content Placeholder 2">
            <a:extLst>
              <a:ext uri="{FF2B5EF4-FFF2-40B4-BE49-F238E27FC236}">
                <a16:creationId xmlns:a16="http://schemas.microsoft.com/office/drawing/2014/main" id="{45FDDE68-7EDA-8C01-A9B4-70BAD973BE31}"/>
              </a:ext>
            </a:extLst>
          </p:cNvPr>
          <p:cNvSpPr>
            <a:spLocks noGrp="1"/>
          </p:cNvSpPr>
          <p:nvPr>
            <p:ph idx="1"/>
          </p:nvPr>
        </p:nvSpPr>
        <p:spPr>
          <a:xfrm>
            <a:off x="358341" y="1321904"/>
            <a:ext cx="11475317" cy="4927727"/>
          </a:xfrm>
        </p:spPr>
        <p:txBody>
          <a:bodyPr>
            <a:normAutofit/>
          </a:bodyPr>
          <a:lstStyle/>
          <a:p>
            <a:pPr marL="0" indent="0">
              <a:buNone/>
            </a:pPr>
            <a:r>
              <a:rPr lang="en-GB" dirty="0"/>
              <a:t>Identify degrees of commonality or comparability of:</a:t>
            </a:r>
          </a:p>
          <a:p>
            <a:pPr>
              <a:buFont typeface="Wingdings" panose="05000000000000000000" pitchFamily="2" charset="2"/>
              <a:buChar char="Ø"/>
            </a:pPr>
            <a:r>
              <a:rPr lang="en-GB" dirty="0"/>
              <a:t> NQF’s objectives of those of RQF. </a:t>
            </a:r>
          </a:p>
          <a:p>
            <a:pPr>
              <a:buFont typeface="Wingdings" panose="05000000000000000000" pitchFamily="2" charset="2"/>
              <a:buChar char="Ø"/>
            </a:pPr>
            <a:r>
              <a:rPr lang="en-GB" dirty="0"/>
              <a:t>scope of NQF i.e., HE, VET, lifelong learning.</a:t>
            </a:r>
          </a:p>
          <a:p>
            <a:pPr>
              <a:buFont typeface="Wingdings" panose="05000000000000000000" pitchFamily="2" charset="2"/>
              <a:buChar char="Ø"/>
            </a:pPr>
            <a:r>
              <a:rPr lang="en-GB" dirty="0"/>
              <a:t>level descriptors, content, number. </a:t>
            </a:r>
          </a:p>
          <a:p>
            <a:pPr>
              <a:buFont typeface="Wingdings" panose="05000000000000000000" pitchFamily="2" charset="2"/>
              <a:buChar char="Ø"/>
            </a:pPr>
            <a:r>
              <a:rPr lang="en-GB" dirty="0"/>
              <a:t>relationship with RPL, function in recognition etc. </a:t>
            </a:r>
          </a:p>
          <a:p>
            <a:pPr>
              <a:buFont typeface="Wingdings" panose="05000000000000000000" pitchFamily="2" charset="2"/>
              <a:buChar char="Ø"/>
            </a:pPr>
            <a:r>
              <a:rPr lang="en-GB" dirty="0"/>
              <a:t>use of supporting tools e.g., registers of qualifications. </a:t>
            </a:r>
          </a:p>
          <a:p>
            <a:pPr>
              <a:buFont typeface="Wingdings" panose="05000000000000000000" pitchFamily="2" charset="2"/>
              <a:buChar char="Ø"/>
            </a:pPr>
            <a:r>
              <a:rPr lang="en-GB" dirty="0"/>
              <a:t>mutual learning. </a:t>
            </a:r>
          </a:p>
          <a:p>
            <a:pPr>
              <a:buFont typeface="Wingdings" panose="05000000000000000000" pitchFamily="2" charset="2"/>
              <a:buChar char="Ø"/>
            </a:pPr>
            <a:r>
              <a:rPr lang="en-GB" dirty="0"/>
              <a:t>recommendations e.g., “include non-formal qualifications in NQF”.; “Set up digital resister of qualifications”. </a:t>
            </a:r>
          </a:p>
          <a:p>
            <a:pPr>
              <a:buFont typeface="Wingdings" panose="05000000000000000000" pitchFamily="2" charset="2"/>
              <a:buChar char="Ø"/>
            </a:pPr>
            <a:endParaRPr lang="en-BE" dirty="0"/>
          </a:p>
        </p:txBody>
      </p:sp>
    </p:spTree>
    <p:extLst>
      <p:ext uri="{BB962C8B-B14F-4D97-AF65-F5344CB8AC3E}">
        <p14:creationId xmlns:p14="http://schemas.microsoft.com/office/powerpoint/2010/main" val="3940126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77726-D25D-FC27-8212-1645DE3CF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A944B-DC5A-B272-C825-676A71418032}"/>
              </a:ext>
            </a:extLst>
          </p:cNvPr>
          <p:cNvSpPr>
            <a:spLocks noGrp="1"/>
          </p:cNvSpPr>
          <p:nvPr>
            <p:ph type="title"/>
          </p:nvPr>
        </p:nvSpPr>
        <p:spPr>
          <a:xfrm>
            <a:off x="1583730" y="45313"/>
            <a:ext cx="4973192" cy="912267"/>
          </a:xfrm>
        </p:spPr>
        <p:txBody>
          <a:bodyPr vert="horz" lIns="91440" tIns="45720" rIns="91440" bIns="45720" rtlCol="0" anchor="ctr">
            <a:noAutofit/>
          </a:bodyPr>
          <a:lstStyle/>
          <a:p>
            <a:pPr algn="l">
              <a:lnSpc>
                <a:spcPct val="90000"/>
              </a:lnSpc>
            </a:pPr>
            <a:r>
              <a:rPr lang="en-US" sz="3000" dirty="0">
                <a:solidFill>
                  <a:schemeClr val="accent4"/>
                </a:solidFill>
                <a:latin typeface="+mn-lt"/>
              </a:rPr>
              <a:t>A very large Regional Qualifications Framework</a:t>
            </a:r>
          </a:p>
        </p:txBody>
      </p:sp>
      <p:sp>
        <p:nvSpPr>
          <p:cNvPr id="6" name="TextBox 5">
            <a:extLst>
              <a:ext uri="{FF2B5EF4-FFF2-40B4-BE49-F238E27FC236}">
                <a16:creationId xmlns:a16="http://schemas.microsoft.com/office/drawing/2014/main" id="{565EBE7D-3A1F-949A-F243-31C5FCD3D546}"/>
              </a:ext>
            </a:extLst>
          </p:cNvPr>
          <p:cNvSpPr txBox="1"/>
          <p:nvPr/>
        </p:nvSpPr>
        <p:spPr>
          <a:xfrm>
            <a:off x="6854015" y="202881"/>
            <a:ext cx="5170932" cy="1082993"/>
          </a:xfrm>
          <a:prstGeom prst="rect">
            <a:avLst/>
          </a:prstGeom>
        </p:spPr>
        <p:txBody>
          <a:bodyPr vert="horz" lIns="91440" tIns="45720" rIns="91440" bIns="45720" rtlCol="0" anchor="ctr">
            <a:normAutofit fontScale="92500" lnSpcReduction="10000"/>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4282A"/>
                </a:solidFill>
                <a:effectLst/>
                <a:uLnTx/>
                <a:uFillTx/>
                <a:latin typeface="Calibri" panose="020F0502020204030204"/>
                <a:ea typeface="+mn-ea"/>
                <a:cs typeface="+mn-cs"/>
              </a:rPr>
              <a:t>African Union Policy Initiative</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4282A"/>
                </a:solidFill>
                <a:effectLst/>
                <a:uLnTx/>
                <a:uFillTx/>
                <a:latin typeface="Calibri" panose="020F0502020204030204"/>
                <a:ea typeface="+mn-ea"/>
                <a:cs typeface="+mn-cs"/>
              </a:rPr>
              <a:t>Based on AU policies (CESA-25, AU Free Movement Protocol, AfCFTA)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pic>
        <p:nvPicPr>
          <p:cNvPr id="5" name="Content Placeholder 4" descr="Map&#10;&#10;Description automatically generated">
            <a:extLst>
              <a:ext uri="{FF2B5EF4-FFF2-40B4-BE49-F238E27FC236}">
                <a16:creationId xmlns:a16="http://schemas.microsoft.com/office/drawing/2014/main" id="{814FB032-481D-EF04-E91F-ADBD77B16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705" y="1285874"/>
            <a:ext cx="11506202" cy="5625695"/>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E83A2E3-1DAC-11EA-D4DD-048C532690E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294478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104A-0EFC-2ED3-E82A-050E16ED6BEE}"/>
            </a:ext>
          </a:extLst>
        </p:cNvPr>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729E4B9E-E0E9-67D6-E400-F1D71D589B1F}"/>
              </a:ext>
            </a:extLst>
          </p:cNvPr>
          <p:cNvPicPr>
            <a:picLocks noGrp="1" noChangeAspect="1"/>
          </p:cNvPicPr>
          <p:nvPr>
            <p:ph idx="1"/>
          </p:nvPr>
        </p:nvPicPr>
        <p:blipFill rotWithShape="1">
          <a:blip r:embed="rId2"/>
          <a:stretch/>
        </p:blipFill>
        <p:spPr>
          <a:xfrm>
            <a:off x="1690684" y="1"/>
            <a:ext cx="10501315" cy="6807930"/>
          </a:xfrm>
          <a:noFill/>
        </p:spPr>
      </p:pic>
      <p:sp>
        <p:nvSpPr>
          <p:cNvPr id="3" name="Slide Number Placeholder 2">
            <a:extLst>
              <a:ext uri="{FF2B5EF4-FFF2-40B4-BE49-F238E27FC236}">
                <a16:creationId xmlns:a16="http://schemas.microsoft.com/office/drawing/2014/main" id="{6C077E91-75B9-04F6-4F9E-AC4F0F6D68D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2438896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7C32-D7CB-D1C5-1BA9-504B8818A55C}"/>
              </a:ext>
            </a:extLst>
          </p:cNvPr>
          <p:cNvSpPr>
            <a:spLocks noGrp="1"/>
          </p:cNvSpPr>
          <p:nvPr>
            <p:ph type="title"/>
          </p:nvPr>
        </p:nvSpPr>
        <p:spPr>
          <a:xfrm>
            <a:off x="359999" y="615429"/>
            <a:ext cx="11467851" cy="713641"/>
          </a:xfrm>
        </p:spPr>
        <p:txBody>
          <a:bodyPr/>
          <a:lstStyle/>
          <a:p>
            <a:endParaRPr lang="en-GB" dirty="0"/>
          </a:p>
        </p:txBody>
      </p:sp>
      <p:graphicFrame>
        <p:nvGraphicFramePr>
          <p:cNvPr id="6" name="Content Placeholder 5">
            <a:extLst>
              <a:ext uri="{FF2B5EF4-FFF2-40B4-BE49-F238E27FC236}">
                <a16:creationId xmlns:a16="http://schemas.microsoft.com/office/drawing/2014/main" id="{4ED67F3A-5F78-9863-0711-3BDEB6745A84}"/>
              </a:ext>
            </a:extLst>
          </p:cNvPr>
          <p:cNvGraphicFramePr>
            <a:graphicFrameLocks noGrp="1"/>
          </p:cNvGraphicFramePr>
          <p:nvPr>
            <p:ph idx="1"/>
          </p:nvPr>
        </p:nvGraphicFramePr>
        <p:xfrm>
          <a:off x="359999" y="1222744"/>
          <a:ext cx="11048737" cy="5375138"/>
        </p:xfrm>
        <a:graphic>
          <a:graphicData uri="http://schemas.openxmlformats.org/drawingml/2006/table">
            <a:tbl>
              <a:tblPr firstRow="1" firstCol="1" lastRow="1" lastCol="1" bandRow="1" bandCol="1">
                <a:tableStyleId>{5C22544A-7EE6-4342-B048-85BDC9FD1C3A}</a:tableStyleId>
              </a:tblPr>
              <a:tblGrid>
                <a:gridCol w="2173386">
                  <a:extLst>
                    <a:ext uri="{9D8B030D-6E8A-4147-A177-3AD203B41FA5}">
                      <a16:colId xmlns:a16="http://schemas.microsoft.com/office/drawing/2014/main" val="1234111849"/>
                    </a:ext>
                  </a:extLst>
                </a:gridCol>
                <a:gridCol w="2681023">
                  <a:extLst>
                    <a:ext uri="{9D8B030D-6E8A-4147-A177-3AD203B41FA5}">
                      <a16:colId xmlns:a16="http://schemas.microsoft.com/office/drawing/2014/main" val="3470520398"/>
                    </a:ext>
                  </a:extLst>
                </a:gridCol>
                <a:gridCol w="3348030">
                  <a:extLst>
                    <a:ext uri="{9D8B030D-6E8A-4147-A177-3AD203B41FA5}">
                      <a16:colId xmlns:a16="http://schemas.microsoft.com/office/drawing/2014/main" val="1051960047"/>
                    </a:ext>
                  </a:extLst>
                </a:gridCol>
                <a:gridCol w="2846298">
                  <a:extLst>
                    <a:ext uri="{9D8B030D-6E8A-4147-A177-3AD203B41FA5}">
                      <a16:colId xmlns:a16="http://schemas.microsoft.com/office/drawing/2014/main" val="3365162174"/>
                    </a:ext>
                  </a:extLst>
                </a:gridCol>
              </a:tblGrid>
              <a:tr h="236585">
                <a:tc>
                  <a:txBody>
                    <a:bodyPr/>
                    <a:lstStyle/>
                    <a:p>
                      <a:pPr marL="69850"/>
                      <a:r>
                        <a:rPr lang="en-US" sz="900">
                          <a:effectLst/>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gridSpan="3">
                  <a:txBody>
                    <a:bodyPr/>
                    <a:lstStyle/>
                    <a:p>
                      <a:pPr marL="69850" marR="85090" algn="ctr">
                        <a:spcBef>
                          <a:spcPts val="140"/>
                        </a:spcBef>
                      </a:pPr>
                      <a:r>
                        <a:rPr lang="en-US" sz="900">
                          <a:effectLst/>
                        </a:rPr>
                        <a:t>Domains</a:t>
                      </a:r>
                      <a:r>
                        <a:rPr lang="en-US" sz="900" spc="-20">
                          <a:effectLst/>
                        </a:rPr>
                        <a:t> </a:t>
                      </a:r>
                      <a:r>
                        <a:rPr lang="en-US" sz="900">
                          <a:effectLst/>
                        </a:rPr>
                        <a:t>of</a:t>
                      </a:r>
                      <a:r>
                        <a:rPr lang="en-US" sz="900" spc="-20">
                          <a:effectLst/>
                        </a:rPr>
                        <a:t> </a:t>
                      </a:r>
                      <a:r>
                        <a:rPr lang="en-US" sz="900" spc="-10">
                          <a:effectLst/>
                        </a:rPr>
                        <a:t>learning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5947860"/>
                  </a:ext>
                </a:extLst>
              </a:tr>
              <a:tr h="236585">
                <a:tc>
                  <a:txBody>
                    <a:bodyPr/>
                    <a:lstStyle/>
                    <a:p>
                      <a:pPr marL="2540" algn="ctr">
                        <a:lnSpc>
                          <a:spcPts val="1005"/>
                        </a:lnSpc>
                        <a:spcBef>
                          <a:spcPts val="265"/>
                        </a:spcBef>
                      </a:pPr>
                      <a:r>
                        <a:rPr lang="en-US" sz="900" spc="-10">
                          <a:effectLst/>
                        </a:rPr>
                        <a:t>Level</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454025">
                        <a:spcBef>
                          <a:spcPts val="140"/>
                        </a:spcBef>
                      </a:pPr>
                      <a:r>
                        <a:rPr lang="en-US" sz="900" spc="-10">
                          <a:effectLst/>
                        </a:rPr>
                        <a:t>Knowledge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 algn="ctr">
                        <a:spcBef>
                          <a:spcPts val="140"/>
                        </a:spcBef>
                      </a:pPr>
                      <a:r>
                        <a:rPr lang="en-US" sz="900" spc="-10">
                          <a:effectLst/>
                        </a:rPr>
                        <a:t>Skills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78740">
                        <a:lnSpc>
                          <a:spcPts val="1005"/>
                        </a:lnSpc>
                        <a:spcBef>
                          <a:spcPts val="265"/>
                        </a:spcBef>
                      </a:pPr>
                      <a:r>
                        <a:rPr lang="en-US" sz="900">
                          <a:effectLst/>
                        </a:rPr>
                        <a:t>Autonomy</a:t>
                      </a:r>
                      <a:r>
                        <a:rPr lang="en-US" sz="900" spc="-25">
                          <a:effectLst/>
                        </a:rPr>
                        <a:t> </a:t>
                      </a:r>
                      <a:r>
                        <a:rPr lang="en-US" sz="900">
                          <a:effectLst/>
                        </a:rPr>
                        <a:t>and</a:t>
                      </a:r>
                      <a:r>
                        <a:rPr lang="en-US" sz="900" spc="-25">
                          <a:effectLst/>
                        </a:rPr>
                        <a:t> </a:t>
                      </a:r>
                      <a:r>
                        <a:rPr lang="en-US" sz="900" spc="-10">
                          <a:effectLst/>
                        </a:rPr>
                        <a:t>responsibility</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936942111"/>
                  </a:ext>
                </a:extLst>
              </a:tr>
              <a:tr h="1688723">
                <a:tc>
                  <a:txBody>
                    <a:bodyPr/>
                    <a:lstStyle/>
                    <a:p>
                      <a:pPr marL="69850" marR="47625"/>
                      <a:r>
                        <a:rPr lang="en-US" sz="900">
                          <a:effectLst/>
                        </a:rPr>
                        <a:t>Definition of the domains</a:t>
                      </a:r>
                      <a:r>
                        <a:rPr lang="en-US" sz="900" spc="-55">
                          <a:effectLst/>
                        </a:rPr>
                        <a:t> </a:t>
                      </a:r>
                      <a:r>
                        <a:rPr lang="en-US" sz="900">
                          <a:effectLst/>
                        </a:rPr>
                        <a:t>of</a:t>
                      </a:r>
                      <a:r>
                        <a:rPr lang="en-US" sz="900" spc="-50">
                          <a:effectLst/>
                        </a:rPr>
                        <a:t> </a:t>
                      </a:r>
                      <a:r>
                        <a:rPr lang="en-US" sz="900">
                          <a:effectLst/>
                        </a:rPr>
                        <a:t>learning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marR="69215"/>
                      <a:r>
                        <a:rPr lang="en-US" sz="900" dirty="0">
                          <a:effectLst/>
                        </a:rPr>
                        <a:t>In the context of ACQF “Knowledge” includes various</a:t>
                      </a:r>
                      <a:r>
                        <a:rPr lang="en-US" sz="900" spc="-55" dirty="0">
                          <a:effectLst/>
                        </a:rPr>
                        <a:t> </a:t>
                      </a:r>
                      <a:r>
                        <a:rPr lang="en-US" sz="900" dirty="0">
                          <a:effectLst/>
                        </a:rPr>
                        <a:t>kinds</a:t>
                      </a:r>
                      <a:r>
                        <a:rPr lang="en-US" sz="900" spc="-50" dirty="0">
                          <a:effectLst/>
                        </a:rPr>
                        <a:t> </a:t>
                      </a:r>
                      <a:r>
                        <a:rPr lang="en-US" sz="900" dirty="0">
                          <a:effectLst/>
                        </a:rPr>
                        <a:t>of</a:t>
                      </a:r>
                      <a:r>
                        <a:rPr lang="en-US" sz="900" spc="-50" dirty="0">
                          <a:effectLst/>
                        </a:rPr>
                        <a:t> </a:t>
                      </a:r>
                      <a:r>
                        <a:rPr lang="en-US" sz="900" dirty="0">
                          <a:effectLst/>
                        </a:rPr>
                        <a:t>knowledge such as facts, principles, and theories in various </a:t>
                      </a:r>
                      <a:r>
                        <a:rPr lang="en-US" sz="900" spc="-10" dirty="0">
                          <a:effectLst/>
                        </a:rPr>
                        <a:t>areas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04775"/>
                      <a:r>
                        <a:rPr lang="en-US" sz="900">
                          <a:effectLst/>
                        </a:rPr>
                        <a:t>In the context of ACQF “Skills” refer to the ability to use knowledge to respond to information and address problems.</a:t>
                      </a:r>
                      <a:r>
                        <a:rPr lang="en-US" sz="900" spc="-55">
                          <a:effectLst/>
                        </a:rPr>
                        <a:t> </a:t>
                      </a:r>
                      <a:r>
                        <a:rPr lang="en-US" sz="900">
                          <a:effectLst/>
                        </a:rPr>
                        <a:t>Skills</a:t>
                      </a:r>
                      <a:r>
                        <a:rPr lang="en-US" sz="900" spc="-50">
                          <a:effectLst/>
                        </a:rPr>
                        <a:t> </a:t>
                      </a:r>
                      <a:r>
                        <a:rPr lang="en-US" sz="900">
                          <a:effectLst/>
                        </a:rPr>
                        <a:t>include</a:t>
                      </a:r>
                      <a:r>
                        <a:rPr lang="en-US" sz="900" spc="-50">
                          <a:effectLst/>
                        </a:rPr>
                        <a:t> </a:t>
                      </a:r>
                      <a:r>
                        <a:rPr lang="en-US" sz="900">
                          <a:effectLst/>
                        </a:rPr>
                        <a:t>cognitive, communication, digital, green, innovation, practical and social</a:t>
                      </a:r>
                      <a:endParaRPr lang="en-GB" sz="1100">
                        <a:effectLst/>
                      </a:endParaRPr>
                    </a:p>
                    <a:p>
                      <a:pPr marL="69850">
                        <a:lnSpc>
                          <a:spcPts val="1005"/>
                        </a:lnSpc>
                        <a:spcBef>
                          <a:spcPts val="5"/>
                        </a:spcBef>
                      </a:pPr>
                      <a:r>
                        <a:rPr lang="en-US" sz="900" spc="-10">
                          <a:effectLst/>
                        </a:rPr>
                        <a:t>skills.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a:lnSpc>
                          <a:spcPts val="1090"/>
                        </a:lnSpc>
                      </a:pPr>
                      <a:r>
                        <a:rPr lang="en-US" sz="900">
                          <a:effectLst/>
                        </a:rPr>
                        <a:t>In</a:t>
                      </a:r>
                      <a:r>
                        <a:rPr lang="en-US" sz="900" spc="-25">
                          <a:effectLst/>
                        </a:rPr>
                        <a:t> </a:t>
                      </a:r>
                      <a:r>
                        <a:rPr lang="en-US" sz="900">
                          <a:effectLst/>
                        </a:rPr>
                        <a:t>the</a:t>
                      </a:r>
                      <a:r>
                        <a:rPr lang="en-US" sz="900" spc="-5">
                          <a:effectLst/>
                        </a:rPr>
                        <a:t> </a:t>
                      </a:r>
                      <a:r>
                        <a:rPr lang="en-US" sz="900">
                          <a:effectLst/>
                        </a:rPr>
                        <a:t>context of</a:t>
                      </a:r>
                      <a:r>
                        <a:rPr lang="en-US" sz="900" spc="-20">
                          <a:effectLst/>
                        </a:rPr>
                        <a:t> ACQF</a:t>
                      </a:r>
                      <a:endParaRPr lang="en-GB" sz="1100">
                        <a:effectLst/>
                      </a:endParaRPr>
                    </a:p>
                    <a:p>
                      <a:pPr marL="69850"/>
                      <a:r>
                        <a:rPr lang="en-US" sz="900">
                          <a:effectLst/>
                        </a:rPr>
                        <a:t>“Autonomy</a:t>
                      </a:r>
                      <a:r>
                        <a:rPr lang="en-US" sz="900" spc="10">
                          <a:effectLst/>
                        </a:rPr>
                        <a:t> </a:t>
                      </a:r>
                      <a:r>
                        <a:rPr lang="en-US" sz="900" spc="-25">
                          <a:effectLst/>
                        </a:rPr>
                        <a:t>and</a:t>
                      </a:r>
                      <a:endParaRPr lang="en-GB" sz="1100">
                        <a:effectLst/>
                      </a:endParaRPr>
                    </a:p>
                    <a:p>
                      <a:pPr marL="69850">
                        <a:spcBef>
                          <a:spcPts val="5"/>
                        </a:spcBef>
                      </a:pPr>
                      <a:r>
                        <a:rPr lang="en-US" sz="900">
                          <a:effectLst/>
                        </a:rPr>
                        <a:t>responsibility” refers to the context and extent of the application</a:t>
                      </a:r>
                      <a:r>
                        <a:rPr lang="en-US" sz="900" spc="-55">
                          <a:effectLst/>
                        </a:rPr>
                        <a:t> </a:t>
                      </a:r>
                      <a:r>
                        <a:rPr lang="en-US" sz="900">
                          <a:effectLst/>
                        </a:rPr>
                        <a:t>of</a:t>
                      </a:r>
                      <a:r>
                        <a:rPr lang="en-US" sz="900" spc="-50">
                          <a:effectLst/>
                        </a:rPr>
                        <a:t> </a:t>
                      </a:r>
                      <a:r>
                        <a:rPr lang="en-US" sz="900">
                          <a:effectLst/>
                        </a:rPr>
                        <a:t>autonomy</a:t>
                      </a:r>
                      <a:r>
                        <a:rPr lang="en-US" sz="900" spc="-50">
                          <a:effectLst/>
                        </a:rPr>
                        <a:t> </a:t>
                      </a:r>
                      <a:r>
                        <a:rPr lang="en-US" sz="900">
                          <a:effectLst/>
                        </a:rPr>
                        <a:t>and </a:t>
                      </a:r>
                      <a:r>
                        <a:rPr lang="en-US" sz="900" spc="-10">
                          <a:effectLst/>
                        </a:rPr>
                        <a:t>responsibility</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510762619"/>
                  </a:ext>
                </a:extLst>
              </a:tr>
              <a:tr h="946337">
                <a:tc>
                  <a:txBody>
                    <a:bodyPr/>
                    <a:lstStyle/>
                    <a:p>
                      <a:pPr marL="69850" marR="47625"/>
                      <a:r>
                        <a:rPr lang="en-US" sz="900" u="sng">
                          <a:effectLst/>
                        </a:rPr>
                        <a:t>Level 1:</a:t>
                      </a:r>
                      <a:r>
                        <a:rPr lang="en-US" sz="900">
                          <a:effectLst/>
                        </a:rPr>
                        <a:t> the 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a:t>
                      </a:r>
                      <a:endParaRPr lang="en-GB" sz="1100">
                        <a:effectLst/>
                      </a:endParaRPr>
                    </a:p>
                    <a:p>
                      <a:pPr marL="69850">
                        <a:lnSpc>
                          <a:spcPts val="1005"/>
                        </a:lnSpc>
                      </a:pPr>
                      <a:r>
                        <a:rPr lang="en-US" sz="900">
                          <a:effectLst/>
                        </a:rPr>
                        <a:t>at</a:t>
                      </a:r>
                      <a:r>
                        <a:rPr lang="en-US" sz="900" spc="-25">
                          <a:effectLst/>
                        </a:rPr>
                        <a:t> </a:t>
                      </a:r>
                      <a:r>
                        <a:rPr lang="en-US" sz="900">
                          <a:effectLst/>
                        </a:rPr>
                        <a:t>this</a:t>
                      </a:r>
                      <a:r>
                        <a:rPr lang="en-US" sz="900" spc="-15">
                          <a:effectLst/>
                        </a:rPr>
                        <a:t> </a:t>
                      </a:r>
                      <a:r>
                        <a:rPr lang="en-US" sz="900">
                          <a:effectLst/>
                        </a:rPr>
                        <a:t>level</a:t>
                      </a:r>
                      <a:r>
                        <a:rPr lang="en-US" sz="900" spc="-15">
                          <a:effectLst/>
                        </a:rPr>
                        <a:t> </a:t>
                      </a:r>
                      <a:r>
                        <a:rPr lang="en-US" sz="900" spc="-10">
                          <a:effectLst/>
                        </a:rPr>
                        <a:t>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marR="133985"/>
                      <a:r>
                        <a:rPr lang="en-US" sz="900">
                          <a:effectLst/>
                        </a:rPr>
                        <a:t>simple</a:t>
                      </a:r>
                      <a:r>
                        <a:rPr lang="en-US" sz="900" spc="-55">
                          <a:effectLst/>
                        </a:rPr>
                        <a:t> </a:t>
                      </a:r>
                      <a:r>
                        <a:rPr lang="en-US" sz="900">
                          <a:effectLst/>
                        </a:rPr>
                        <a:t>knowledge,</a:t>
                      </a:r>
                      <a:r>
                        <a:rPr lang="en-US" sz="900" spc="-50">
                          <a:effectLst/>
                        </a:rPr>
                        <a:t> </a:t>
                      </a:r>
                      <a:r>
                        <a:rPr lang="en-US" sz="900">
                          <a:effectLst/>
                        </a:rPr>
                        <a:t>literacy and numeracy</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04775"/>
                      <a:r>
                        <a:rPr lang="en-US" sz="900">
                          <a:effectLst/>
                        </a:rPr>
                        <a:t>simple communication, cognitive and practical skills required to follow</a:t>
                      </a:r>
                      <a:r>
                        <a:rPr lang="en-US" sz="900" spc="-55">
                          <a:effectLst/>
                        </a:rPr>
                        <a:t> </a:t>
                      </a:r>
                      <a:r>
                        <a:rPr lang="en-US" sz="900">
                          <a:effectLst/>
                        </a:rPr>
                        <a:t>simple</a:t>
                      </a:r>
                      <a:r>
                        <a:rPr lang="en-US" sz="900" spc="-50">
                          <a:effectLst/>
                        </a:rPr>
                        <a:t> </a:t>
                      </a:r>
                      <a:r>
                        <a:rPr lang="en-US" sz="900">
                          <a:effectLst/>
                        </a:rPr>
                        <a:t>instructions,</a:t>
                      </a:r>
                      <a:r>
                        <a:rPr lang="en-US" sz="900" spc="-50">
                          <a:effectLst/>
                        </a:rPr>
                        <a:t> </a:t>
                      </a:r>
                      <a:r>
                        <a:rPr lang="en-US" sz="900">
                          <a:effectLst/>
                        </a:rPr>
                        <a:t>and</a:t>
                      </a:r>
                      <a:r>
                        <a:rPr lang="en-US" sz="900" spc="-50">
                          <a:effectLst/>
                        </a:rPr>
                        <a:t> </a:t>
                      </a:r>
                      <a:r>
                        <a:rPr lang="en-US" sz="900">
                          <a:effectLst/>
                        </a:rPr>
                        <a:t>use simple, repetitive solutions to</a:t>
                      </a:r>
                      <a:endParaRPr lang="en-GB" sz="1100">
                        <a:effectLst/>
                      </a:endParaRPr>
                    </a:p>
                    <a:p>
                      <a:pPr marL="69850">
                        <a:lnSpc>
                          <a:spcPts val="1005"/>
                        </a:lnSpc>
                      </a:pPr>
                      <a:r>
                        <a:rPr lang="en-US" sz="900">
                          <a:effectLst/>
                        </a:rPr>
                        <a:t>address</a:t>
                      </a:r>
                      <a:r>
                        <a:rPr lang="en-US" sz="900" spc="-25">
                          <a:effectLst/>
                        </a:rPr>
                        <a:t> </a:t>
                      </a:r>
                      <a:r>
                        <a:rPr lang="en-US" sz="900">
                          <a:effectLst/>
                        </a:rPr>
                        <a:t>simple</a:t>
                      </a:r>
                      <a:r>
                        <a:rPr lang="en-US" sz="900" spc="-10">
                          <a:effectLst/>
                        </a:rPr>
                        <a:t> 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20650"/>
                      <a:r>
                        <a:rPr lang="en-US" sz="900">
                          <a:effectLst/>
                        </a:rPr>
                        <a:t>highly structured, repetitive contexts under close supervision and guidance taking</a:t>
                      </a:r>
                      <a:r>
                        <a:rPr lang="en-US" sz="900" spc="-55">
                          <a:effectLst/>
                        </a:rPr>
                        <a:t> </a:t>
                      </a:r>
                      <a:r>
                        <a:rPr lang="en-US" sz="900">
                          <a:effectLst/>
                        </a:rPr>
                        <a:t>minimal</a:t>
                      </a:r>
                      <a:r>
                        <a:rPr lang="en-US" sz="900" spc="-50">
                          <a:effectLst/>
                        </a:rPr>
                        <a:t> </a:t>
                      </a:r>
                      <a:r>
                        <a:rPr lang="en-US" sz="900">
                          <a:effectLst/>
                        </a:rPr>
                        <a:t>responsibility</a:t>
                      </a:r>
                      <a:endParaRPr lang="en-GB" sz="1100">
                        <a:effectLst/>
                      </a:endParaRPr>
                    </a:p>
                    <a:p>
                      <a:pPr marL="69850">
                        <a:lnSpc>
                          <a:spcPts val="1005"/>
                        </a:lnSpc>
                      </a:pPr>
                      <a:r>
                        <a:rPr lang="en-US" sz="900">
                          <a:effectLst/>
                        </a:rPr>
                        <a:t>for</a:t>
                      </a:r>
                      <a:r>
                        <a:rPr lang="en-US" sz="900" spc="5">
                          <a:effectLst/>
                        </a:rPr>
                        <a:t> </a:t>
                      </a:r>
                      <a:r>
                        <a:rPr lang="en-US" sz="900" spc="-20">
                          <a:effectLst/>
                        </a:rPr>
                        <a:t>self</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961505204"/>
                  </a:ext>
                </a:extLst>
              </a:tr>
              <a:tr h="942036">
                <a:tc>
                  <a:txBody>
                    <a:bodyPr/>
                    <a:lstStyle/>
                    <a:p>
                      <a:pPr marL="69850" marR="47625">
                        <a:lnSpc>
                          <a:spcPct val="98000"/>
                        </a:lnSpc>
                      </a:pPr>
                      <a:r>
                        <a:rPr lang="en-US" sz="900" u="sng">
                          <a:effectLst/>
                        </a:rPr>
                        <a:t>Level 2:</a:t>
                      </a:r>
                      <a:r>
                        <a:rPr lang="en-US" sz="900">
                          <a:effectLst/>
                        </a:rPr>
                        <a:t> the 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a:t>
                      </a:r>
                      <a:endParaRPr lang="en-GB" sz="1100">
                        <a:effectLst/>
                      </a:endParaRPr>
                    </a:p>
                    <a:p>
                      <a:pPr marL="69850">
                        <a:lnSpc>
                          <a:spcPts val="1010"/>
                        </a:lnSpc>
                        <a:spcBef>
                          <a:spcPts val="15"/>
                        </a:spcBef>
                      </a:pPr>
                      <a:r>
                        <a:rPr lang="en-US" sz="900">
                          <a:effectLst/>
                        </a:rPr>
                        <a:t>at</a:t>
                      </a:r>
                      <a:r>
                        <a:rPr lang="en-US" sz="900" spc="-25">
                          <a:effectLst/>
                        </a:rPr>
                        <a:t> </a:t>
                      </a:r>
                      <a:r>
                        <a:rPr lang="en-US" sz="900">
                          <a:effectLst/>
                        </a:rPr>
                        <a:t>this</a:t>
                      </a:r>
                      <a:r>
                        <a:rPr lang="en-US" sz="900" spc="-15">
                          <a:effectLst/>
                        </a:rPr>
                        <a:t> </a:t>
                      </a:r>
                      <a:r>
                        <a:rPr lang="en-US" sz="900">
                          <a:effectLst/>
                        </a:rPr>
                        <a:t>level</a:t>
                      </a:r>
                      <a:r>
                        <a:rPr lang="en-US" sz="900" spc="-15">
                          <a:effectLst/>
                        </a:rPr>
                        <a:t> </a:t>
                      </a:r>
                      <a:r>
                        <a:rPr lang="en-US" sz="900" spc="-10">
                          <a:effectLst/>
                        </a:rPr>
                        <a:t>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marR="133985">
                        <a:lnSpc>
                          <a:spcPct val="98000"/>
                        </a:lnSpc>
                      </a:pPr>
                      <a:r>
                        <a:rPr lang="en-US" sz="900">
                          <a:effectLst/>
                        </a:rPr>
                        <a:t>basic</a:t>
                      </a:r>
                      <a:r>
                        <a:rPr lang="en-US" sz="900" spc="-20">
                          <a:effectLst/>
                        </a:rPr>
                        <a:t> </a:t>
                      </a:r>
                      <a:r>
                        <a:rPr lang="en-US" sz="900">
                          <a:effectLst/>
                        </a:rPr>
                        <a:t>knowledge </a:t>
                      </a:r>
                      <a:r>
                        <a:rPr lang="en-US" sz="900" spc="-10">
                          <a:effectLst/>
                        </a:rPr>
                        <a:t>incorporating</a:t>
                      </a:r>
                      <a:r>
                        <a:rPr lang="en-US" sz="900">
                          <a:effectLst/>
                        </a:rPr>
                        <a:t> comprehension</a:t>
                      </a:r>
                      <a:r>
                        <a:rPr lang="en-US" sz="900" spc="-55">
                          <a:effectLst/>
                        </a:rPr>
                        <a:t> </a:t>
                      </a:r>
                      <a:r>
                        <a:rPr lang="en-US" sz="900">
                          <a:effectLst/>
                        </a:rPr>
                        <a:t>and</a:t>
                      </a:r>
                      <a:r>
                        <a:rPr lang="en-US" sz="900" spc="-50">
                          <a:effectLst/>
                        </a:rPr>
                        <a:t> </a:t>
                      </a:r>
                      <a:r>
                        <a:rPr lang="en-US" sz="900">
                          <a:effectLst/>
                        </a:rPr>
                        <a:t>recall of</a:t>
                      </a:r>
                      <a:r>
                        <a:rPr lang="en-US" sz="900" spc="-25">
                          <a:effectLst/>
                        </a:rPr>
                        <a:t> </a:t>
                      </a:r>
                      <a:r>
                        <a:rPr lang="en-US" sz="900">
                          <a:effectLst/>
                        </a:rPr>
                        <a:t>factual</a:t>
                      </a:r>
                      <a:r>
                        <a:rPr lang="en-US" sz="900" spc="-30">
                          <a:effectLst/>
                        </a:rPr>
                        <a:t> </a:t>
                      </a:r>
                      <a:r>
                        <a:rPr lang="en-US" sz="900">
                          <a:effectLst/>
                        </a:rPr>
                        <a:t>and</a:t>
                      </a:r>
                      <a:r>
                        <a:rPr lang="en-US" sz="900" spc="-15">
                          <a:effectLst/>
                        </a:rPr>
                        <a:t> </a:t>
                      </a:r>
                      <a:r>
                        <a:rPr lang="en-US" sz="900" spc="-10">
                          <a:effectLst/>
                        </a:rPr>
                        <a:t>operational</a:t>
                      </a:r>
                      <a:endParaRPr lang="en-GB" sz="1100">
                        <a:effectLst/>
                      </a:endParaRPr>
                    </a:p>
                    <a:p>
                      <a:pPr marL="66675">
                        <a:lnSpc>
                          <a:spcPts val="1010"/>
                        </a:lnSpc>
                        <a:spcBef>
                          <a:spcPts val="15"/>
                        </a:spcBef>
                      </a:pPr>
                      <a:r>
                        <a:rPr lang="en-US" sz="900">
                          <a:effectLst/>
                        </a:rPr>
                        <a:t>knowledge</a:t>
                      </a:r>
                      <a:r>
                        <a:rPr lang="en-US" sz="900" spc="-30">
                          <a:effectLst/>
                        </a:rPr>
                        <a:t> </a:t>
                      </a:r>
                      <a:r>
                        <a:rPr lang="en-US" sz="900">
                          <a:effectLst/>
                        </a:rPr>
                        <a:t>in</a:t>
                      </a:r>
                      <a:r>
                        <a:rPr lang="en-US" sz="900" spc="-15">
                          <a:effectLst/>
                        </a:rPr>
                        <a:t> </a:t>
                      </a:r>
                      <a:r>
                        <a:rPr lang="en-US" sz="900">
                          <a:effectLst/>
                        </a:rPr>
                        <a:t>some</a:t>
                      </a:r>
                      <a:r>
                        <a:rPr lang="en-US" sz="900" spc="-10">
                          <a:effectLst/>
                        </a:rPr>
                        <a:t> </a:t>
                      </a:r>
                      <a:r>
                        <a:rPr lang="en-US" sz="900" spc="-20">
                          <a:effectLst/>
                        </a:rPr>
                        <a:t>areas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a:lnSpc>
                          <a:spcPct val="98000"/>
                        </a:lnSpc>
                      </a:pPr>
                      <a:r>
                        <a:rPr lang="en-US" sz="900">
                          <a:effectLst/>
                        </a:rPr>
                        <a:t>basic</a:t>
                      </a:r>
                      <a:r>
                        <a:rPr lang="en-US" sz="900" spc="-55">
                          <a:effectLst/>
                        </a:rPr>
                        <a:t> </a:t>
                      </a:r>
                      <a:r>
                        <a:rPr lang="en-US" sz="900">
                          <a:effectLst/>
                        </a:rPr>
                        <a:t>communication,</a:t>
                      </a:r>
                      <a:r>
                        <a:rPr lang="en-US" sz="900" spc="-50">
                          <a:effectLst/>
                        </a:rPr>
                        <a:t> </a:t>
                      </a:r>
                      <a:r>
                        <a:rPr lang="en-US" sz="900">
                          <a:effectLst/>
                        </a:rPr>
                        <a:t>cognitive</a:t>
                      </a:r>
                      <a:r>
                        <a:rPr lang="en-US" sz="900" spc="-50">
                          <a:effectLst/>
                        </a:rPr>
                        <a:t> </a:t>
                      </a:r>
                      <a:r>
                        <a:rPr lang="en-US" sz="900">
                          <a:effectLst/>
                        </a:rPr>
                        <a:t>and practical skills required to use concrete information, ideas and known</a:t>
                      </a:r>
                      <a:r>
                        <a:rPr lang="en-US" sz="900" spc="-35">
                          <a:effectLst/>
                        </a:rPr>
                        <a:t> </a:t>
                      </a:r>
                      <a:r>
                        <a:rPr lang="en-US" sz="900">
                          <a:effectLst/>
                        </a:rPr>
                        <a:t>solutions</a:t>
                      </a:r>
                      <a:r>
                        <a:rPr lang="en-US" sz="900" spc="-40">
                          <a:effectLst/>
                        </a:rPr>
                        <a:t> </a:t>
                      </a:r>
                      <a:r>
                        <a:rPr lang="en-US" sz="900">
                          <a:effectLst/>
                        </a:rPr>
                        <a:t>to</a:t>
                      </a:r>
                      <a:r>
                        <a:rPr lang="en-US" sz="900" spc="-35">
                          <a:effectLst/>
                        </a:rPr>
                        <a:t> </a:t>
                      </a:r>
                      <a:r>
                        <a:rPr lang="en-US" sz="900">
                          <a:effectLst/>
                        </a:rPr>
                        <a:t>address</a:t>
                      </a:r>
                      <a:r>
                        <a:rPr lang="en-US" sz="900" spc="-40">
                          <a:effectLst/>
                        </a:rPr>
                        <a:t> </a:t>
                      </a:r>
                      <a:r>
                        <a:rPr lang="en-US" sz="900">
                          <a:effectLst/>
                        </a:rPr>
                        <a:t>straight</a:t>
                      </a:r>
                      <a:endParaRPr lang="en-GB" sz="1100">
                        <a:effectLst/>
                      </a:endParaRPr>
                    </a:p>
                    <a:p>
                      <a:pPr marL="69850">
                        <a:lnSpc>
                          <a:spcPts val="1010"/>
                        </a:lnSpc>
                        <a:spcBef>
                          <a:spcPts val="15"/>
                        </a:spcBef>
                      </a:pPr>
                      <a:r>
                        <a:rPr lang="en-US" sz="900">
                          <a:effectLst/>
                        </a:rPr>
                        <a:t>forward </a:t>
                      </a:r>
                      <a:r>
                        <a:rPr lang="en-US" sz="900" spc="-10">
                          <a:effectLst/>
                        </a:rPr>
                        <a:t>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242570">
                        <a:lnSpc>
                          <a:spcPct val="98000"/>
                        </a:lnSpc>
                      </a:pPr>
                      <a:r>
                        <a:rPr lang="en-US" sz="900">
                          <a:effectLst/>
                        </a:rPr>
                        <a:t>structured</a:t>
                      </a:r>
                      <a:r>
                        <a:rPr lang="en-US" sz="900" spc="-55">
                          <a:effectLst/>
                        </a:rPr>
                        <a:t> </a:t>
                      </a:r>
                      <a:r>
                        <a:rPr lang="en-US" sz="900">
                          <a:effectLst/>
                        </a:rPr>
                        <a:t>contexts</a:t>
                      </a:r>
                      <a:r>
                        <a:rPr lang="en-US" sz="900" spc="-50">
                          <a:effectLst/>
                        </a:rPr>
                        <a:t> </a:t>
                      </a:r>
                      <a:r>
                        <a:rPr lang="en-US" sz="900">
                          <a:effectLst/>
                        </a:rPr>
                        <a:t>under limited supervision and guidance taking limited responsibility for self and</a:t>
                      </a:r>
                      <a:endParaRPr lang="en-GB" sz="1100">
                        <a:effectLst/>
                      </a:endParaRPr>
                    </a:p>
                    <a:p>
                      <a:pPr marL="69850">
                        <a:lnSpc>
                          <a:spcPts val="1010"/>
                        </a:lnSpc>
                        <a:spcBef>
                          <a:spcPts val="15"/>
                        </a:spcBef>
                      </a:pPr>
                      <a:r>
                        <a:rPr lang="en-US" sz="900">
                          <a:effectLst/>
                        </a:rPr>
                        <a:t>group </a:t>
                      </a:r>
                      <a:r>
                        <a:rPr lang="en-US" sz="900" spc="-10">
                          <a:effectLst/>
                        </a:rPr>
                        <a:t>outcomes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328415500"/>
                  </a:ext>
                </a:extLst>
              </a:tr>
              <a:tr h="1324872">
                <a:tc>
                  <a:txBody>
                    <a:bodyPr/>
                    <a:lstStyle/>
                    <a:p>
                      <a:pPr marL="69850" marR="47625"/>
                      <a:r>
                        <a:rPr lang="en-US" sz="900" u="sng">
                          <a:effectLst/>
                        </a:rPr>
                        <a:t>Level 3:</a:t>
                      </a:r>
                      <a:r>
                        <a:rPr lang="en-US" sz="900">
                          <a:effectLst/>
                        </a:rPr>
                        <a:t> the 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 at this level 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r>
                        <a:rPr lang="en-US" sz="900">
                          <a:effectLst/>
                        </a:rPr>
                        <a:t>factual and operational knowledge</a:t>
                      </a:r>
                      <a:r>
                        <a:rPr lang="en-US" sz="900" spc="-10">
                          <a:effectLst/>
                        </a:rPr>
                        <a:t> </a:t>
                      </a:r>
                      <a:r>
                        <a:rPr lang="en-US" sz="900">
                          <a:effectLst/>
                        </a:rPr>
                        <a:t>incorporating some</a:t>
                      </a:r>
                      <a:r>
                        <a:rPr lang="en-US" sz="900" spc="-55">
                          <a:effectLst/>
                        </a:rPr>
                        <a:t> </a:t>
                      </a:r>
                      <a:r>
                        <a:rPr lang="en-US" sz="900">
                          <a:effectLst/>
                        </a:rPr>
                        <a:t>theoretical</a:t>
                      </a:r>
                      <a:r>
                        <a:rPr lang="en-US" sz="900" spc="-50">
                          <a:effectLst/>
                        </a:rPr>
                        <a:t> </a:t>
                      </a:r>
                      <a:r>
                        <a:rPr lang="en-US" sz="900">
                          <a:effectLst/>
                        </a:rPr>
                        <a:t>aspects</a:t>
                      </a:r>
                      <a:r>
                        <a:rPr lang="en-US" sz="900" spc="-50">
                          <a:effectLst/>
                        </a:rPr>
                        <a:t> </a:t>
                      </a:r>
                      <a:r>
                        <a:rPr lang="en-US" sz="900">
                          <a:effectLst/>
                        </a:rPr>
                        <a:t>in some areas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40005"/>
                      <a:r>
                        <a:rPr lang="en-US" sz="900">
                          <a:effectLst/>
                        </a:rPr>
                        <a:t>a range of communication, cognitive, practical and technical skills required to interpret and communicate ideas and detailed information and select and use known</a:t>
                      </a:r>
                      <a:r>
                        <a:rPr lang="en-US" sz="900" spc="-55">
                          <a:effectLst/>
                        </a:rPr>
                        <a:t> </a:t>
                      </a:r>
                      <a:r>
                        <a:rPr lang="en-US" sz="900">
                          <a:effectLst/>
                        </a:rPr>
                        <a:t>solutions</a:t>
                      </a:r>
                      <a:r>
                        <a:rPr lang="en-US" sz="900" spc="-50">
                          <a:effectLst/>
                        </a:rPr>
                        <a:t> </a:t>
                      </a:r>
                      <a:r>
                        <a:rPr lang="en-US" sz="900">
                          <a:effectLst/>
                        </a:rPr>
                        <a:t>to</a:t>
                      </a:r>
                      <a:r>
                        <a:rPr lang="en-US" sz="900" spc="-50">
                          <a:effectLst/>
                        </a:rPr>
                        <a:t> </a:t>
                      </a:r>
                      <a:r>
                        <a:rPr lang="en-US" sz="900">
                          <a:effectLst/>
                        </a:rPr>
                        <a:t>address</a:t>
                      </a:r>
                      <a:r>
                        <a:rPr lang="en-US" sz="900" spc="-50">
                          <a:effectLst/>
                        </a:rPr>
                        <a:t> </a:t>
                      </a:r>
                      <a:r>
                        <a:rPr lang="en-US" sz="900">
                          <a:effectLst/>
                        </a:rPr>
                        <a:t>familiar</a:t>
                      </a:r>
                      <a:endParaRPr lang="en-GB" sz="1100">
                        <a:effectLst/>
                      </a:endParaRPr>
                    </a:p>
                    <a:p>
                      <a:pPr marL="69850">
                        <a:lnSpc>
                          <a:spcPts val="1005"/>
                        </a:lnSpc>
                      </a:pPr>
                      <a:r>
                        <a:rPr lang="en-US" sz="900" spc="-10">
                          <a:effectLst/>
                        </a:rPr>
                        <a:t>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58115"/>
                      <a:r>
                        <a:rPr lang="en-US" sz="900" dirty="0">
                          <a:effectLst/>
                        </a:rPr>
                        <a:t>predictable contexts under routine supervision and guidance,</a:t>
                      </a:r>
                      <a:r>
                        <a:rPr lang="en-US" sz="900" spc="-5" dirty="0">
                          <a:effectLst/>
                        </a:rPr>
                        <a:t> </a:t>
                      </a:r>
                      <a:r>
                        <a:rPr lang="en-US" sz="900" dirty="0">
                          <a:effectLst/>
                        </a:rPr>
                        <a:t>with</a:t>
                      </a:r>
                      <a:r>
                        <a:rPr lang="en-US" sz="900" spc="-10" dirty="0">
                          <a:effectLst/>
                        </a:rPr>
                        <a:t> </a:t>
                      </a:r>
                      <a:r>
                        <a:rPr lang="en-US" sz="900" dirty="0">
                          <a:effectLst/>
                        </a:rPr>
                        <a:t>initiative</a:t>
                      </a:r>
                      <a:r>
                        <a:rPr lang="en-US" sz="900" spc="-5" dirty="0">
                          <a:effectLst/>
                        </a:rPr>
                        <a:t> </a:t>
                      </a:r>
                      <a:r>
                        <a:rPr lang="en-US" sz="900" dirty="0">
                          <a:effectLst/>
                        </a:rPr>
                        <a:t>for self-responsibility</a:t>
                      </a:r>
                      <a:r>
                        <a:rPr lang="en-US" sz="900" spc="-55" dirty="0">
                          <a:effectLst/>
                        </a:rPr>
                        <a:t> </a:t>
                      </a:r>
                      <a:r>
                        <a:rPr lang="en-US" sz="900" dirty="0">
                          <a:effectLst/>
                        </a:rPr>
                        <a:t>and</a:t>
                      </a:r>
                      <a:r>
                        <a:rPr lang="en-US" sz="900" spc="-50" dirty="0">
                          <a:effectLst/>
                        </a:rPr>
                        <a:t> </a:t>
                      </a:r>
                      <a:r>
                        <a:rPr lang="en-US" sz="900" dirty="0">
                          <a:effectLst/>
                        </a:rPr>
                        <a:t>some responsibility for group </a:t>
                      </a:r>
                      <a:r>
                        <a:rPr lang="en-US" sz="900" spc="-10" dirty="0">
                          <a:effectLst/>
                        </a:rPr>
                        <a:t>outcomes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623007370"/>
                  </a:ext>
                </a:extLst>
              </a:tr>
            </a:tbl>
          </a:graphicData>
        </a:graphic>
      </p:graphicFrame>
      <p:sp>
        <p:nvSpPr>
          <p:cNvPr id="4" name="Slide Number Placeholder 3">
            <a:extLst>
              <a:ext uri="{FF2B5EF4-FFF2-40B4-BE49-F238E27FC236}">
                <a16:creationId xmlns:a16="http://schemas.microsoft.com/office/drawing/2014/main" id="{C1E18AEF-8D1F-165C-71F9-184D8C2D0A6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3818125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7A569F2-974E-7935-B3CB-625A56434BB9}"/>
              </a:ext>
            </a:extLst>
          </p:cNvPr>
          <p:cNvGraphicFramePr>
            <a:graphicFrameLocks noGrp="1"/>
          </p:cNvGraphicFramePr>
          <p:nvPr>
            <p:ph idx="1"/>
          </p:nvPr>
        </p:nvGraphicFramePr>
        <p:xfrm>
          <a:off x="359999" y="808074"/>
          <a:ext cx="10878614" cy="5359840"/>
        </p:xfrm>
        <a:graphic>
          <a:graphicData uri="http://schemas.openxmlformats.org/drawingml/2006/table">
            <a:tbl>
              <a:tblPr firstRow="1" firstCol="1" lastRow="1" lastCol="1" bandRow="1" bandCol="1">
                <a:tableStyleId>{5C22544A-7EE6-4342-B048-85BDC9FD1C3A}</a:tableStyleId>
              </a:tblPr>
              <a:tblGrid>
                <a:gridCol w="1566259">
                  <a:extLst>
                    <a:ext uri="{9D8B030D-6E8A-4147-A177-3AD203B41FA5}">
                      <a16:colId xmlns:a16="http://schemas.microsoft.com/office/drawing/2014/main" val="1870802973"/>
                    </a:ext>
                  </a:extLst>
                </a:gridCol>
                <a:gridCol w="2815863">
                  <a:extLst>
                    <a:ext uri="{9D8B030D-6E8A-4147-A177-3AD203B41FA5}">
                      <a16:colId xmlns:a16="http://schemas.microsoft.com/office/drawing/2014/main" val="1757833080"/>
                    </a:ext>
                  </a:extLst>
                </a:gridCol>
                <a:gridCol w="3168502">
                  <a:extLst>
                    <a:ext uri="{9D8B030D-6E8A-4147-A177-3AD203B41FA5}">
                      <a16:colId xmlns:a16="http://schemas.microsoft.com/office/drawing/2014/main" val="3913210467"/>
                    </a:ext>
                  </a:extLst>
                </a:gridCol>
                <a:gridCol w="3327990">
                  <a:extLst>
                    <a:ext uri="{9D8B030D-6E8A-4147-A177-3AD203B41FA5}">
                      <a16:colId xmlns:a16="http://schemas.microsoft.com/office/drawing/2014/main" val="1890137177"/>
                    </a:ext>
                  </a:extLst>
                </a:gridCol>
              </a:tblGrid>
              <a:tr h="2432490">
                <a:tc>
                  <a:txBody>
                    <a:bodyPr/>
                    <a:lstStyle/>
                    <a:p>
                      <a:pPr marL="69850" marR="47625"/>
                      <a:r>
                        <a:rPr lang="en-US" sz="900" u="sng">
                          <a:effectLst/>
                        </a:rPr>
                        <a:t>Level 7:</a:t>
                      </a:r>
                      <a:r>
                        <a:rPr lang="en-US" sz="900">
                          <a:effectLst/>
                        </a:rPr>
                        <a:t> the 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 at this level 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a:r>
                        <a:rPr lang="en-US" sz="900" dirty="0">
                          <a:effectLst/>
                        </a:rPr>
                        <a:t>advanced</a:t>
                      </a:r>
                      <a:r>
                        <a:rPr lang="en-US" sz="900" spc="-55" dirty="0">
                          <a:effectLst/>
                        </a:rPr>
                        <a:t> </a:t>
                      </a:r>
                      <a:r>
                        <a:rPr lang="en-US" sz="900" dirty="0">
                          <a:effectLst/>
                        </a:rPr>
                        <a:t>analytical</a:t>
                      </a:r>
                      <a:r>
                        <a:rPr lang="en-US" sz="900" spc="-50" dirty="0">
                          <a:effectLst/>
                        </a:rPr>
                        <a:t> </a:t>
                      </a:r>
                      <a:r>
                        <a:rPr lang="en-US" sz="900" dirty="0">
                          <a:effectLst/>
                        </a:rPr>
                        <a:t>and/</a:t>
                      </a:r>
                      <a:r>
                        <a:rPr lang="en-US" sz="900" spc="-50" dirty="0">
                          <a:effectLst/>
                        </a:rPr>
                        <a:t> </a:t>
                      </a:r>
                      <a:r>
                        <a:rPr lang="en-US" sz="900" dirty="0">
                          <a:effectLst/>
                        </a:rPr>
                        <a:t>or </a:t>
                      </a:r>
                      <a:r>
                        <a:rPr lang="en-US" sz="900" dirty="0" err="1">
                          <a:effectLst/>
                        </a:rPr>
                        <a:t>specialised</a:t>
                      </a:r>
                      <a:r>
                        <a:rPr lang="en-US" sz="900" dirty="0">
                          <a:effectLst/>
                        </a:rPr>
                        <a:t> knowledge of a discipline/</a:t>
                      </a:r>
                      <a:r>
                        <a:rPr lang="en-US" sz="900" spc="-10" dirty="0">
                          <a:effectLst/>
                        </a:rPr>
                        <a:t> </a:t>
                      </a:r>
                      <a:r>
                        <a:rPr lang="en-US" sz="900" dirty="0">
                          <a:effectLst/>
                        </a:rPr>
                        <a:t>area</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85725"/>
                      <a:r>
                        <a:rPr lang="en-US" sz="900">
                          <a:effectLst/>
                        </a:rPr>
                        <a:t>advanced, specialised skills required</a:t>
                      </a:r>
                      <a:r>
                        <a:rPr lang="en-US" sz="900" spc="-55">
                          <a:effectLst/>
                        </a:rPr>
                        <a:t> </a:t>
                      </a:r>
                      <a:r>
                        <a:rPr lang="en-US" sz="900">
                          <a:effectLst/>
                        </a:rPr>
                        <a:t>to</a:t>
                      </a:r>
                      <a:r>
                        <a:rPr lang="en-US" sz="900" spc="-50">
                          <a:effectLst/>
                        </a:rPr>
                        <a:t> </a:t>
                      </a:r>
                      <a:r>
                        <a:rPr lang="en-US" sz="900">
                          <a:effectLst/>
                        </a:rPr>
                        <a:t>demonstrate</a:t>
                      </a:r>
                      <a:r>
                        <a:rPr lang="en-US" sz="900" spc="-50">
                          <a:effectLst/>
                        </a:rPr>
                        <a:t> </a:t>
                      </a:r>
                      <a:r>
                        <a:rPr lang="en-US" sz="900">
                          <a:effectLst/>
                        </a:rPr>
                        <a:t>advanced analysis and initiative for new insights</a:t>
                      </a:r>
                      <a:r>
                        <a:rPr lang="en-US" sz="900" spc="-25">
                          <a:effectLst/>
                        </a:rPr>
                        <a:t> </a:t>
                      </a:r>
                      <a:r>
                        <a:rPr lang="en-US" sz="900">
                          <a:effectLst/>
                        </a:rPr>
                        <a:t>and</a:t>
                      </a:r>
                      <a:r>
                        <a:rPr lang="en-US" sz="900" spc="-20">
                          <a:effectLst/>
                        </a:rPr>
                        <a:t> </a:t>
                      </a:r>
                      <a:r>
                        <a:rPr lang="en-US" sz="900">
                          <a:effectLst/>
                        </a:rPr>
                        <a:t>ideas</a:t>
                      </a:r>
                      <a:r>
                        <a:rPr lang="en-US" sz="900" spc="-5">
                          <a:effectLst/>
                        </a:rPr>
                        <a:t> </a:t>
                      </a:r>
                      <a:r>
                        <a:rPr lang="en-US" sz="900">
                          <a:effectLst/>
                        </a:rPr>
                        <a:t>in</a:t>
                      </a:r>
                      <a:r>
                        <a:rPr lang="en-US" sz="900" spc="-25">
                          <a:effectLst/>
                        </a:rPr>
                        <a:t> </a:t>
                      </a:r>
                      <a:r>
                        <a:rPr lang="en-US" sz="900">
                          <a:effectLst/>
                        </a:rPr>
                        <a:t>research</a:t>
                      </a:r>
                      <a:r>
                        <a:rPr lang="en-US" sz="900" spc="-25">
                          <a:effectLst/>
                        </a:rPr>
                        <a:t> </a:t>
                      </a:r>
                      <a:r>
                        <a:rPr lang="en-US" sz="900">
                          <a:effectLst/>
                        </a:rPr>
                        <a:t>and/ or innovation, and formulate advanced solutions to address</a:t>
                      </a:r>
                      <a:endParaRPr lang="en-GB" sz="1100">
                        <a:effectLst/>
                      </a:endParaRPr>
                    </a:p>
                    <a:p>
                      <a:pPr marL="69850">
                        <a:lnSpc>
                          <a:spcPts val="1005"/>
                        </a:lnSpc>
                      </a:pPr>
                      <a:r>
                        <a:rPr lang="en-US" sz="900">
                          <a:effectLst/>
                        </a:rPr>
                        <a:t>complex</a:t>
                      </a:r>
                      <a:r>
                        <a:rPr lang="en-US" sz="900" spc="-15">
                          <a:effectLst/>
                        </a:rPr>
                        <a:t> </a:t>
                      </a:r>
                      <a:r>
                        <a:rPr lang="en-US" sz="900">
                          <a:effectLst/>
                        </a:rPr>
                        <a:t>and</a:t>
                      </a:r>
                      <a:r>
                        <a:rPr lang="en-US" sz="900" spc="-20">
                          <a:effectLst/>
                        </a:rPr>
                        <a:t> </a:t>
                      </a:r>
                      <a:r>
                        <a:rPr lang="en-US" sz="900">
                          <a:effectLst/>
                        </a:rPr>
                        <a:t>abstract</a:t>
                      </a:r>
                      <a:r>
                        <a:rPr lang="en-US" sz="900" spc="-20">
                          <a:effectLst/>
                        </a:rPr>
                        <a:t> </a:t>
                      </a:r>
                      <a:r>
                        <a:rPr lang="en-US" sz="900" spc="-10">
                          <a:effectLst/>
                        </a:rPr>
                        <a:t>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30175"/>
                      <a:r>
                        <a:rPr lang="en-US" sz="900" dirty="0">
                          <a:effectLst/>
                        </a:rPr>
                        <a:t>complex and variable contexts with advanced autonomy</a:t>
                      </a:r>
                      <a:r>
                        <a:rPr lang="en-US" sz="900" spc="-55" dirty="0">
                          <a:effectLst/>
                        </a:rPr>
                        <a:t> </a:t>
                      </a:r>
                      <a:r>
                        <a:rPr lang="en-US" sz="900" dirty="0">
                          <a:effectLst/>
                        </a:rPr>
                        <a:t>and</a:t>
                      </a:r>
                      <a:r>
                        <a:rPr lang="en-US" sz="900" spc="-50" dirty="0">
                          <a:effectLst/>
                        </a:rPr>
                        <a:t> </a:t>
                      </a:r>
                      <a:r>
                        <a:rPr lang="en-US" sz="900" dirty="0">
                          <a:effectLst/>
                        </a:rPr>
                        <a:t>responsibility</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082048033"/>
                  </a:ext>
                </a:extLst>
              </a:tr>
              <a:tr h="1114425">
                <a:tc>
                  <a:txBody>
                    <a:bodyPr/>
                    <a:lstStyle/>
                    <a:p>
                      <a:pPr marL="69850" marR="47625"/>
                      <a:r>
                        <a:rPr lang="en-US" sz="900" u="sng">
                          <a:effectLst/>
                        </a:rPr>
                        <a:t>Level 8:</a:t>
                      </a:r>
                      <a:r>
                        <a:rPr lang="en-US" sz="900">
                          <a:effectLst/>
                        </a:rPr>
                        <a:t> the 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 at this level 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marR="155575" algn="just">
                        <a:lnSpc>
                          <a:spcPct val="98000"/>
                        </a:lnSpc>
                        <a:spcBef>
                          <a:spcPts val="5"/>
                        </a:spcBef>
                      </a:pPr>
                      <a:r>
                        <a:rPr lang="en-US" sz="900">
                          <a:effectLst/>
                        </a:rPr>
                        <a:t>highly</a:t>
                      </a:r>
                      <a:r>
                        <a:rPr lang="en-US" sz="900" spc="-45">
                          <a:effectLst/>
                        </a:rPr>
                        <a:t> </a:t>
                      </a:r>
                      <a:r>
                        <a:rPr lang="en-US" sz="900">
                          <a:effectLst/>
                        </a:rPr>
                        <a:t>advanced,</a:t>
                      </a:r>
                      <a:r>
                        <a:rPr lang="en-US" sz="900" spc="-35">
                          <a:effectLst/>
                        </a:rPr>
                        <a:t> </a:t>
                      </a:r>
                      <a:r>
                        <a:rPr lang="en-US" sz="900">
                          <a:effectLst/>
                        </a:rPr>
                        <a:t>complex knowledge</a:t>
                      </a:r>
                      <a:r>
                        <a:rPr lang="en-US" sz="900" spc="-55">
                          <a:effectLst/>
                        </a:rPr>
                        <a:t> </a:t>
                      </a:r>
                      <a:r>
                        <a:rPr lang="en-US" sz="900">
                          <a:effectLst/>
                        </a:rPr>
                        <a:t>of</a:t>
                      </a:r>
                      <a:r>
                        <a:rPr lang="en-US" sz="900" spc="-50">
                          <a:effectLst/>
                        </a:rPr>
                        <a:t> </a:t>
                      </a:r>
                      <a:r>
                        <a:rPr lang="en-US" sz="900">
                          <a:effectLst/>
                        </a:rPr>
                        <a:t>a</a:t>
                      </a:r>
                      <a:r>
                        <a:rPr lang="en-US" sz="900" spc="-50">
                          <a:effectLst/>
                        </a:rPr>
                        <a:t> </a:t>
                      </a:r>
                      <a:r>
                        <a:rPr lang="en-US" sz="900">
                          <a:effectLst/>
                        </a:rPr>
                        <a:t>discipline/ </a:t>
                      </a:r>
                      <a:r>
                        <a:rPr lang="en-US" sz="900" spc="-20">
                          <a:effectLst/>
                        </a:rPr>
                        <a:t>area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04775"/>
                      <a:r>
                        <a:rPr lang="en-US" sz="900">
                          <a:effectLst/>
                        </a:rPr>
                        <a:t>highly advanced, complex skills required to demonstrate highly advanced analysis, communicate new</a:t>
                      </a:r>
                      <a:r>
                        <a:rPr lang="en-US" sz="900" spc="-40">
                          <a:effectLst/>
                        </a:rPr>
                        <a:t> </a:t>
                      </a:r>
                      <a:r>
                        <a:rPr lang="en-US" sz="900">
                          <a:effectLst/>
                        </a:rPr>
                        <a:t>insights</a:t>
                      </a:r>
                      <a:r>
                        <a:rPr lang="en-US" sz="900" spc="-50">
                          <a:effectLst/>
                        </a:rPr>
                        <a:t> </a:t>
                      </a:r>
                      <a:r>
                        <a:rPr lang="en-US" sz="900">
                          <a:effectLst/>
                        </a:rPr>
                        <a:t>and</a:t>
                      </a:r>
                      <a:r>
                        <a:rPr lang="en-US" sz="900" spc="-40">
                          <a:effectLst/>
                        </a:rPr>
                        <a:t> </a:t>
                      </a:r>
                      <a:r>
                        <a:rPr lang="en-US" sz="900">
                          <a:effectLst/>
                        </a:rPr>
                        <a:t>ideas</a:t>
                      </a:r>
                      <a:r>
                        <a:rPr lang="en-US" sz="900" spc="-50">
                          <a:effectLst/>
                        </a:rPr>
                        <a:t> </a:t>
                      </a:r>
                      <a:r>
                        <a:rPr lang="en-US" sz="900">
                          <a:effectLst/>
                        </a:rPr>
                        <a:t>in</a:t>
                      </a:r>
                      <a:r>
                        <a:rPr lang="en-US" sz="900" spc="-45">
                          <a:effectLst/>
                        </a:rPr>
                        <a:t> </a:t>
                      </a:r>
                      <a:r>
                        <a:rPr lang="en-US" sz="900">
                          <a:effectLst/>
                        </a:rPr>
                        <a:t>research and/</a:t>
                      </a:r>
                      <a:r>
                        <a:rPr lang="en-US" sz="900" spc="-55">
                          <a:effectLst/>
                        </a:rPr>
                        <a:t> </a:t>
                      </a:r>
                      <a:r>
                        <a:rPr lang="en-US" sz="900">
                          <a:effectLst/>
                        </a:rPr>
                        <a:t>or</a:t>
                      </a:r>
                      <a:r>
                        <a:rPr lang="en-US" sz="900" spc="-50">
                          <a:effectLst/>
                        </a:rPr>
                        <a:t> </a:t>
                      </a:r>
                      <a:r>
                        <a:rPr lang="en-US" sz="900">
                          <a:effectLst/>
                        </a:rPr>
                        <a:t>innovation,</a:t>
                      </a:r>
                      <a:r>
                        <a:rPr lang="en-US" sz="900" spc="-50">
                          <a:effectLst/>
                        </a:rPr>
                        <a:t> </a:t>
                      </a:r>
                      <a:r>
                        <a:rPr lang="en-US" sz="900">
                          <a:effectLst/>
                        </a:rPr>
                        <a:t>and</a:t>
                      </a:r>
                      <a:r>
                        <a:rPr lang="en-US" sz="900" spc="-50">
                          <a:effectLst/>
                        </a:rPr>
                        <a:t> </a:t>
                      </a:r>
                      <a:r>
                        <a:rPr lang="en-US" sz="900">
                          <a:effectLst/>
                        </a:rPr>
                        <a:t>formulate highly advanced solutions to address highly complex and</a:t>
                      </a:r>
                      <a:endParaRPr lang="en-GB" sz="1100">
                        <a:effectLst/>
                      </a:endParaRPr>
                    </a:p>
                    <a:p>
                      <a:pPr marL="69850">
                        <a:lnSpc>
                          <a:spcPts val="990"/>
                        </a:lnSpc>
                      </a:pPr>
                      <a:r>
                        <a:rPr lang="en-US" sz="900">
                          <a:effectLst/>
                        </a:rPr>
                        <a:t>abstract</a:t>
                      </a:r>
                      <a:r>
                        <a:rPr lang="en-US" sz="900" spc="-30">
                          <a:effectLst/>
                        </a:rPr>
                        <a:t> </a:t>
                      </a:r>
                      <a:r>
                        <a:rPr lang="en-US" sz="900" spc="-10">
                          <a:effectLst/>
                        </a:rPr>
                        <a:t>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83185"/>
                      <a:r>
                        <a:rPr lang="en-US" sz="900">
                          <a:effectLst/>
                        </a:rPr>
                        <a:t>highly</a:t>
                      </a:r>
                      <a:r>
                        <a:rPr lang="en-US" sz="900" spc="-55">
                          <a:effectLst/>
                        </a:rPr>
                        <a:t> </a:t>
                      </a:r>
                      <a:r>
                        <a:rPr lang="en-US" sz="900">
                          <a:effectLst/>
                        </a:rPr>
                        <a:t>complex</a:t>
                      </a:r>
                      <a:r>
                        <a:rPr lang="en-US" sz="900" spc="-50">
                          <a:effectLst/>
                        </a:rPr>
                        <a:t> </a:t>
                      </a:r>
                      <a:r>
                        <a:rPr lang="en-US" sz="900">
                          <a:effectLst/>
                        </a:rPr>
                        <a:t>contexts</a:t>
                      </a:r>
                      <a:r>
                        <a:rPr lang="en-US" sz="900" spc="-50">
                          <a:effectLst/>
                        </a:rPr>
                        <a:t> </a:t>
                      </a:r>
                      <a:r>
                        <a:rPr lang="en-US" sz="900">
                          <a:effectLst/>
                        </a:rPr>
                        <a:t>with some specialisation demonstrating</a:t>
                      </a:r>
                      <a:r>
                        <a:rPr lang="en-US" sz="900" spc="-10">
                          <a:effectLst/>
                        </a:rPr>
                        <a:t> </a:t>
                      </a:r>
                      <a:r>
                        <a:rPr lang="en-US" sz="900">
                          <a:effectLst/>
                        </a:rPr>
                        <a:t>highly advanced autonomy and </a:t>
                      </a:r>
                      <a:r>
                        <a:rPr lang="en-US" sz="900" spc="-10">
                          <a:effectLst/>
                        </a:rPr>
                        <a:t>responsibility</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629477793"/>
                  </a:ext>
                </a:extLst>
              </a:tr>
              <a:tr h="838200">
                <a:tc>
                  <a:txBody>
                    <a:bodyPr/>
                    <a:lstStyle/>
                    <a:p>
                      <a:pPr marL="69850" marR="47625"/>
                      <a:r>
                        <a:rPr lang="en-US" sz="900" u="sng">
                          <a:effectLst/>
                        </a:rPr>
                        <a:t>Level 9</a:t>
                      </a:r>
                      <a:r>
                        <a:rPr lang="en-US" sz="900">
                          <a:effectLst/>
                        </a:rPr>
                        <a:t>: the 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 at this level 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marR="69215"/>
                      <a:r>
                        <a:rPr lang="en-US" sz="900">
                          <a:effectLst/>
                        </a:rPr>
                        <a:t>mastery</a:t>
                      </a:r>
                      <a:r>
                        <a:rPr lang="en-US" sz="900" spc="-55">
                          <a:effectLst/>
                        </a:rPr>
                        <a:t> </a:t>
                      </a:r>
                      <a:r>
                        <a:rPr lang="en-US" sz="900">
                          <a:effectLst/>
                        </a:rPr>
                        <a:t>of</a:t>
                      </a:r>
                      <a:r>
                        <a:rPr lang="en-US" sz="900" spc="-50">
                          <a:effectLst/>
                        </a:rPr>
                        <a:t> </a:t>
                      </a:r>
                      <a:r>
                        <a:rPr lang="en-US" sz="900">
                          <a:effectLst/>
                        </a:rPr>
                        <a:t>a</a:t>
                      </a:r>
                      <a:r>
                        <a:rPr lang="en-US" sz="900" spc="-50">
                          <a:effectLst/>
                        </a:rPr>
                        <a:t> </a:t>
                      </a:r>
                      <a:r>
                        <a:rPr lang="en-US" sz="900">
                          <a:effectLst/>
                        </a:rPr>
                        <a:t>complex</a:t>
                      </a:r>
                      <a:r>
                        <a:rPr lang="en-US" sz="900" spc="-45">
                          <a:effectLst/>
                        </a:rPr>
                        <a:t> </a:t>
                      </a:r>
                      <a:r>
                        <a:rPr lang="en-US" sz="900">
                          <a:effectLst/>
                        </a:rPr>
                        <a:t>body of knowledge at the forefront of a discipline/ </a:t>
                      </a:r>
                      <a:r>
                        <a:rPr lang="en-US" sz="900" spc="-20">
                          <a:effectLst/>
                        </a:rPr>
                        <a:t>area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04775"/>
                      <a:r>
                        <a:rPr lang="en-US" sz="900">
                          <a:effectLst/>
                        </a:rPr>
                        <a:t>skills mastery required to demonstrate originality and new insights in research and/ or innovation</a:t>
                      </a:r>
                      <a:r>
                        <a:rPr lang="en-US" sz="900" spc="-20">
                          <a:effectLst/>
                        </a:rPr>
                        <a:t> </a:t>
                      </a:r>
                      <a:r>
                        <a:rPr lang="en-US" sz="900">
                          <a:effectLst/>
                        </a:rPr>
                        <a:t>and</a:t>
                      </a:r>
                      <a:r>
                        <a:rPr lang="en-US" sz="900" spc="-15">
                          <a:effectLst/>
                        </a:rPr>
                        <a:t> </a:t>
                      </a:r>
                      <a:r>
                        <a:rPr lang="en-US" sz="900">
                          <a:effectLst/>
                        </a:rPr>
                        <a:t>formulate</a:t>
                      </a:r>
                      <a:r>
                        <a:rPr lang="en-US" sz="900" spc="-20">
                          <a:effectLst/>
                        </a:rPr>
                        <a:t> </a:t>
                      </a:r>
                      <a:r>
                        <a:rPr lang="en-US" sz="900">
                          <a:effectLst/>
                        </a:rPr>
                        <a:t>and</a:t>
                      </a:r>
                      <a:r>
                        <a:rPr lang="en-US" sz="900" spc="-15">
                          <a:effectLst/>
                        </a:rPr>
                        <a:t> </a:t>
                      </a:r>
                      <a:r>
                        <a:rPr lang="en-US" sz="900">
                          <a:effectLst/>
                        </a:rPr>
                        <a:t>test theories</a:t>
                      </a:r>
                      <a:r>
                        <a:rPr lang="en-US" sz="900" spc="-10">
                          <a:effectLst/>
                        </a:rPr>
                        <a:t> </a:t>
                      </a:r>
                      <a:r>
                        <a:rPr lang="en-US" sz="900">
                          <a:effectLst/>
                        </a:rPr>
                        <a:t>to</a:t>
                      </a:r>
                      <a:r>
                        <a:rPr lang="en-US" sz="900" spc="-10">
                          <a:effectLst/>
                        </a:rPr>
                        <a:t> </a:t>
                      </a:r>
                      <a:r>
                        <a:rPr lang="en-US" sz="900">
                          <a:effectLst/>
                        </a:rPr>
                        <a:t>show mastery</a:t>
                      </a:r>
                      <a:r>
                        <a:rPr lang="en-US" sz="900" spc="-20">
                          <a:effectLst/>
                        </a:rPr>
                        <a:t> </a:t>
                      </a:r>
                      <a:r>
                        <a:rPr lang="en-US" sz="900">
                          <a:effectLst/>
                        </a:rPr>
                        <a:t>of</a:t>
                      </a:r>
                      <a:r>
                        <a:rPr lang="en-US" sz="900" spc="-5">
                          <a:effectLst/>
                        </a:rPr>
                        <a:t> </a:t>
                      </a:r>
                      <a:r>
                        <a:rPr lang="en-US" sz="900" spc="-10">
                          <a:effectLst/>
                        </a:rPr>
                        <a:t>highly</a:t>
                      </a:r>
                      <a:endParaRPr lang="en-GB" sz="1100">
                        <a:effectLst/>
                      </a:endParaRPr>
                    </a:p>
                    <a:p>
                      <a:pPr marL="69850">
                        <a:lnSpc>
                          <a:spcPts val="1005"/>
                        </a:lnSpc>
                      </a:pPr>
                      <a:r>
                        <a:rPr lang="en-US" sz="900">
                          <a:effectLst/>
                        </a:rPr>
                        <a:t>complex,</a:t>
                      </a:r>
                      <a:r>
                        <a:rPr lang="en-US" sz="900" spc="-20">
                          <a:effectLst/>
                        </a:rPr>
                        <a:t> </a:t>
                      </a:r>
                      <a:r>
                        <a:rPr lang="en-US" sz="900">
                          <a:effectLst/>
                        </a:rPr>
                        <a:t>abstract</a:t>
                      </a:r>
                      <a:r>
                        <a:rPr lang="en-US" sz="900" spc="-20">
                          <a:effectLst/>
                        </a:rPr>
                        <a:t> </a:t>
                      </a:r>
                      <a:r>
                        <a:rPr lang="en-US" sz="900" spc="-10">
                          <a:effectLst/>
                        </a:rPr>
                        <a:t>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marR="130175"/>
                      <a:r>
                        <a:rPr lang="en-US" sz="900">
                          <a:effectLst/>
                        </a:rPr>
                        <a:t>highly specialised contexts demonstrating mastery in autonomy</a:t>
                      </a:r>
                      <a:r>
                        <a:rPr lang="en-US" sz="900" spc="-55">
                          <a:effectLst/>
                        </a:rPr>
                        <a:t> </a:t>
                      </a:r>
                      <a:r>
                        <a:rPr lang="en-US" sz="900">
                          <a:effectLst/>
                        </a:rPr>
                        <a:t>and</a:t>
                      </a:r>
                      <a:r>
                        <a:rPr lang="en-US" sz="900" spc="-50">
                          <a:effectLst/>
                        </a:rPr>
                        <a:t> </a:t>
                      </a:r>
                      <a:r>
                        <a:rPr lang="en-US" sz="900">
                          <a:effectLst/>
                        </a:rPr>
                        <a:t>responsibility</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35421350"/>
                  </a:ext>
                </a:extLst>
              </a:tr>
              <a:tr h="974725">
                <a:tc>
                  <a:txBody>
                    <a:bodyPr/>
                    <a:lstStyle/>
                    <a:p>
                      <a:pPr marL="69850" marR="47625"/>
                      <a:r>
                        <a:rPr lang="en-US" sz="900" u="sng">
                          <a:effectLst/>
                        </a:rPr>
                        <a:t>Level</a:t>
                      </a:r>
                      <a:r>
                        <a:rPr lang="en-US" sz="900" u="sng" spc="-55">
                          <a:effectLst/>
                        </a:rPr>
                        <a:t> </a:t>
                      </a:r>
                      <a:r>
                        <a:rPr lang="en-US" sz="900" u="sng">
                          <a:effectLst/>
                        </a:rPr>
                        <a:t>10:</a:t>
                      </a:r>
                      <a:r>
                        <a:rPr lang="en-US" sz="900" spc="-50">
                          <a:effectLst/>
                        </a:rPr>
                        <a:t> </a:t>
                      </a:r>
                      <a:r>
                        <a:rPr lang="en-US" sz="900">
                          <a:effectLst/>
                        </a:rPr>
                        <a:t>the</a:t>
                      </a:r>
                      <a:r>
                        <a:rPr lang="en-US" sz="900" spc="-50">
                          <a:effectLst/>
                        </a:rPr>
                        <a:t> </a:t>
                      </a:r>
                      <a:r>
                        <a:rPr lang="en-US" sz="900">
                          <a:effectLst/>
                        </a:rPr>
                        <a:t>learning outcomes related to formal,</a:t>
                      </a:r>
                      <a:r>
                        <a:rPr lang="en-US" sz="900" spc="-10">
                          <a:effectLst/>
                        </a:rPr>
                        <a:t> </a:t>
                      </a:r>
                      <a:r>
                        <a:rPr lang="en-US" sz="900">
                          <a:effectLst/>
                        </a:rPr>
                        <a:t>non-formal and</a:t>
                      </a:r>
                      <a:r>
                        <a:rPr lang="en-US" sz="900" spc="-55">
                          <a:effectLst/>
                        </a:rPr>
                        <a:t> </a:t>
                      </a:r>
                      <a:r>
                        <a:rPr lang="en-US" sz="900">
                          <a:effectLst/>
                        </a:rPr>
                        <a:t>informal</a:t>
                      </a:r>
                      <a:r>
                        <a:rPr lang="en-US" sz="900" spc="-50">
                          <a:effectLst/>
                        </a:rPr>
                        <a:t> </a:t>
                      </a:r>
                      <a:r>
                        <a:rPr lang="en-US" sz="900">
                          <a:effectLst/>
                        </a:rPr>
                        <a:t>learning at this level include: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6675" marR="80010"/>
                      <a:r>
                        <a:rPr lang="en-US" sz="900">
                          <a:effectLst/>
                        </a:rPr>
                        <a:t>substantial and original knowledge</a:t>
                      </a:r>
                      <a:r>
                        <a:rPr lang="en-US" sz="900" spc="-10">
                          <a:effectLst/>
                        </a:rPr>
                        <a:t> </a:t>
                      </a:r>
                      <a:r>
                        <a:rPr lang="en-US" sz="900">
                          <a:effectLst/>
                        </a:rPr>
                        <a:t>contribution that extends the forefront of</a:t>
                      </a:r>
                      <a:r>
                        <a:rPr lang="en-US" sz="900" spc="-40">
                          <a:effectLst/>
                        </a:rPr>
                        <a:t> </a:t>
                      </a:r>
                      <a:r>
                        <a:rPr lang="en-US" sz="900">
                          <a:effectLst/>
                        </a:rPr>
                        <a:t>a</a:t>
                      </a:r>
                      <a:r>
                        <a:rPr lang="en-US" sz="900" spc="-50">
                          <a:effectLst/>
                        </a:rPr>
                        <a:t> </a:t>
                      </a:r>
                      <a:r>
                        <a:rPr lang="en-US" sz="900">
                          <a:effectLst/>
                        </a:rPr>
                        <a:t>discipline/</a:t>
                      </a:r>
                      <a:r>
                        <a:rPr lang="en-US" sz="900" spc="-40">
                          <a:effectLst/>
                        </a:rPr>
                        <a:t> </a:t>
                      </a:r>
                      <a:r>
                        <a:rPr lang="en-US" sz="900">
                          <a:effectLst/>
                        </a:rPr>
                        <a:t>area</a:t>
                      </a:r>
                      <a:r>
                        <a:rPr lang="en-US" sz="900" spc="-45">
                          <a:effectLst/>
                        </a:rPr>
                        <a:t> </a:t>
                      </a:r>
                      <a:r>
                        <a:rPr lang="en-US" sz="900">
                          <a:effectLst/>
                        </a:rPr>
                        <a:t>and/</a:t>
                      </a:r>
                      <a:r>
                        <a:rPr lang="en-US" sz="900" spc="-40">
                          <a:effectLst/>
                        </a:rPr>
                        <a:t> </a:t>
                      </a:r>
                      <a:r>
                        <a:rPr lang="en-US" sz="900">
                          <a:effectLst/>
                        </a:rPr>
                        <a:t>or at the interface between disciplines/</a:t>
                      </a:r>
                      <a:r>
                        <a:rPr lang="en-US" sz="900" spc="-10">
                          <a:effectLst/>
                        </a:rPr>
                        <a:t> </a:t>
                      </a:r>
                      <a:r>
                        <a:rPr lang="en-US" sz="900">
                          <a:effectLst/>
                        </a:rPr>
                        <a:t>areas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a:r>
                        <a:rPr lang="en-US" sz="900">
                          <a:effectLst/>
                        </a:rPr>
                        <a:t>expert skills and techniques that demonstrate</a:t>
                      </a:r>
                      <a:r>
                        <a:rPr lang="en-US" sz="900" spc="-10">
                          <a:effectLst/>
                        </a:rPr>
                        <a:t> </a:t>
                      </a:r>
                      <a:r>
                        <a:rPr lang="en-US" sz="900">
                          <a:effectLst/>
                        </a:rPr>
                        <a:t>innovation, interpretation and creation of new ideas</a:t>
                      </a:r>
                      <a:r>
                        <a:rPr lang="en-US" sz="900" spc="-55">
                          <a:effectLst/>
                        </a:rPr>
                        <a:t> </a:t>
                      </a:r>
                      <a:r>
                        <a:rPr lang="en-US" sz="900">
                          <a:effectLst/>
                        </a:rPr>
                        <a:t>required</a:t>
                      </a:r>
                      <a:r>
                        <a:rPr lang="en-US" sz="900" spc="-50">
                          <a:effectLst/>
                        </a:rPr>
                        <a:t> </a:t>
                      </a:r>
                      <a:r>
                        <a:rPr lang="en-US" sz="900">
                          <a:effectLst/>
                        </a:rPr>
                        <a:t>to</a:t>
                      </a:r>
                      <a:r>
                        <a:rPr lang="en-US" sz="900" spc="-50">
                          <a:effectLst/>
                        </a:rPr>
                        <a:t> </a:t>
                      </a:r>
                      <a:r>
                        <a:rPr lang="en-US" sz="900">
                          <a:effectLst/>
                        </a:rPr>
                        <a:t>critically</a:t>
                      </a:r>
                      <a:r>
                        <a:rPr lang="en-US" sz="900" spc="-50">
                          <a:effectLst/>
                        </a:rPr>
                        <a:t> </a:t>
                      </a:r>
                      <a:r>
                        <a:rPr lang="en-US" sz="900">
                          <a:effectLst/>
                        </a:rPr>
                        <a:t>evaluate, formulate, and test theories to</a:t>
                      </a:r>
                      <a:endParaRPr lang="en-GB" sz="1100">
                        <a:effectLst/>
                      </a:endParaRPr>
                    </a:p>
                    <a:p>
                      <a:pPr marL="69850">
                        <a:lnSpc>
                          <a:spcPts val="1080"/>
                        </a:lnSpc>
                      </a:pPr>
                      <a:r>
                        <a:rPr lang="en-US" sz="900">
                          <a:effectLst/>
                        </a:rPr>
                        <a:t>address</a:t>
                      </a:r>
                      <a:r>
                        <a:rPr lang="en-US" sz="900" spc="-55">
                          <a:effectLst/>
                        </a:rPr>
                        <a:t> </a:t>
                      </a:r>
                      <a:r>
                        <a:rPr lang="en-US" sz="900">
                          <a:effectLst/>
                        </a:rPr>
                        <a:t>emergent,</a:t>
                      </a:r>
                      <a:r>
                        <a:rPr lang="en-US" sz="900" spc="-50">
                          <a:effectLst/>
                        </a:rPr>
                        <a:t> </a:t>
                      </a:r>
                      <a:r>
                        <a:rPr lang="en-US" sz="900">
                          <a:effectLst/>
                        </a:rPr>
                        <a:t>new</a:t>
                      </a:r>
                      <a:r>
                        <a:rPr lang="en-US" sz="900" spc="-50">
                          <a:effectLst/>
                        </a:rPr>
                        <a:t> </a:t>
                      </a:r>
                      <a:r>
                        <a:rPr lang="en-US" sz="900">
                          <a:effectLst/>
                        </a:rPr>
                        <a:t>and</a:t>
                      </a:r>
                      <a:r>
                        <a:rPr lang="en-US" sz="900" spc="-50">
                          <a:effectLst/>
                        </a:rPr>
                        <a:t> </a:t>
                      </a:r>
                      <a:r>
                        <a:rPr lang="en-US" sz="900">
                          <a:effectLst/>
                        </a:rPr>
                        <a:t>critical </a:t>
                      </a:r>
                      <a:r>
                        <a:rPr lang="en-US" sz="900" spc="-10">
                          <a:effectLst/>
                        </a:rPr>
                        <a:t>problems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69850"/>
                      <a:r>
                        <a:rPr lang="en-US" sz="900" dirty="0">
                          <a:effectLst/>
                        </a:rPr>
                        <a:t>emergent new contexts demonstrating</a:t>
                      </a:r>
                      <a:r>
                        <a:rPr lang="en-US" sz="900" spc="-55" dirty="0">
                          <a:effectLst/>
                        </a:rPr>
                        <a:t> </a:t>
                      </a:r>
                      <a:r>
                        <a:rPr lang="en-US" sz="900" dirty="0">
                          <a:effectLst/>
                        </a:rPr>
                        <a:t>expertise</a:t>
                      </a:r>
                      <a:r>
                        <a:rPr lang="en-US" sz="900" spc="-50" dirty="0">
                          <a:effectLst/>
                        </a:rPr>
                        <a:t> </a:t>
                      </a:r>
                      <a:r>
                        <a:rPr lang="en-US" sz="900" dirty="0">
                          <a:effectLst/>
                        </a:rPr>
                        <a:t>in management</a:t>
                      </a:r>
                      <a:r>
                        <a:rPr lang="en-US" sz="900" spc="-20" dirty="0">
                          <a:effectLst/>
                        </a:rPr>
                        <a:t> </a:t>
                      </a:r>
                      <a:r>
                        <a:rPr lang="en-US" sz="900" dirty="0">
                          <a:effectLst/>
                        </a:rPr>
                        <a:t>of</a:t>
                      </a:r>
                      <a:r>
                        <a:rPr lang="en-US" sz="900" spc="-10" dirty="0">
                          <a:effectLst/>
                        </a:rPr>
                        <a:t> </a:t>
                      </a:r>
                      <a:r>
                        <a:rPr lang="en-US" sz="900" dirty="0">
                          <a:effectLst/>
                        </a:rPr>
                        <a:t>new</a:t>
                      </a:r>
                      <a:r>
                        <a:rPr lang="en-US" sz="900" spc="-5" dirty="0">
                          <a:effectLst/>
                        </a:rPr>
                        <a:t> </a:t>
                      </a:r>
                      <a:r>
                        <a:rPr lang="en-US" sz="900" spc="-20" dirty="0">
                          <a:effectLst/>
                        </a:rPr>
                        <a:t>ideas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924936534"/>
                  </a:ext>
                </a:extLst>
              </a:tr>
            </a:tbl>
          </a:graphicData>
        </a:graphic>
      </p:graphicFrame>
      <p:sp>
        <p:nvSpPr>
          <p:cNvPr id="4" name="Slide Number Placeholder 3">
            <a:extLst>
              <a:ext uri="{FF2B5EF4-FFF2-40B4-BE49-F238E27FC236}">
                <a16:creationId xmlns:a16="http://schemas.microsoft.com/office/drawing/2014/main" id="{853B369A-7ADC-5C2F-BE74-E8FF5FC2A30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2749024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CCD8-B7ED-C8D8-B1FE-B202DC4A0C40}"/>
              </a:ext>
            </a:extLst>
          </p:cNvPr>
          <p:cNvSpPr>
            <a:spLocks noGrp="1"/>
          </p:cNvSpPr>
          <p:nvPr>
            <p:ph type="title"/>
          </p:nvPr>
        </p:nvSpPr>
        <p:spPr>
          <a:xfrm>
            <a:off x="359999" y="615429"/>
            <a:ext cx="11467851" cy="1325563"/>
          </a:xfrm>
        </p:spPr>
        <p:txBody>
          <a:bodyPr anchor="ctr">
            <a:normAutofit/>
          </a:bodyPr>
          <a:lstStyle/>
          <a:p>
            <a:r>
              <a:rPr lang="en-BE" dirty="0"/>
              <a:t>Referencing criteria</a:t>
            </a:r>
          </a:p>
        </p:txBody>
      </p:sp>
      <p:pic>
        <p:nvPicPr>
          <p:cNvPr id="7" name="Picture 6" descr="Seedling growing on a tree trunk">
            <a:extLst>
              <a:ext uri="{FF2B5EF4-FFF2-40B4-BE49-F238E27FC236}">
                <a16:creationId xmlns:a16="http://schemas.microsoft.com/office/drawing/2014/main" id="{CCE51F4D-A0F4-7135-F5AC-91D7A691D09D}"/>
              </a:ext>
            </a:extLst>
          </p:cNvPr>
          <p:cNvPicPr>
            <a:picLocks noChangeAspect="1"/>
          </p:cNvPicPr>
          <p:nvPr/>
        </p:nvPicPr>
        <p:blipFill rotWithShape="1">
          <a:blip r:embed="rId2"/>
          <a:srcRect t="21058" r="-1" b="28266"/>
          <a:stretch/>
        </p:blipFill>
        <p:spPr>
          <a:xfrm>
            <a:off x="352486" y="2136290"/>
            <a:ext cx="11475317" cy="3939749"/>
          </a:xfrm>
          <a:prstGeom prst="rect">
            <a:avLst/>
          </a:prstGeom>
          <a:noFill/>
        </p:spPr>
      </p:pic>
    </p:spTree>
    <p:extLst>
      <p:ext uri="{BB962C8B-B14F-4D97-AF65-F5344CB8AC3E}">
        <p14:creationId xmlns:p14="http://schemas.microsoft.com/office/powerpoint/2010/main" val="3192700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41BF-37DA-1CFA-6B22-6E5EC4B74EE2}"/>
              </a:ext>
            </a:extLst>
          </p:cNvPr>
          <p:cNvSpPr>
            <a:spLocks noGrp="1"/>
          </p:cNvSpPr>
          <p:nvPr>
            <p:ph type="title"/>
          </p:nvPr>
        </p:nvSpPr>
        <p:spPr>
          <a:xfrm>
            <a:off x="1948023" y="741729"/>
            <a:ext cx="9879780" cy="547449"/>
          </a:xfrm>
        </p:spPr>
        <p:txBody>
          <a:bodyPr anchor="ctr">
            <a:normAutofit fontScale="90000"/>
          </a:bodyPr>
          <a:lstStyle/>
          <a:p>
            <a:r>
              <a:rPr lang="en-BE" dirty="0"/>
              <a:t>4 main criteria – focused on essential elements of any NQF</a:t>
            </a:r>
          </a:p>
        </p:txBody>
      </p:sp>
      <p:graphicFrame>
        <p:nvGraphicFramePr>
          <p:cNvPr id="6" name="Content Placeholder 2">
            <a:extLst>
              <a:ext uri="{FF2B5EF4-FFF2-40B4-BE49-F238E27FC236}">
                <a16:creationId xmlns:a16="http://schemas.microsoft.com/office/drawing/2014/main" id="{D634DF4F-F001-A746-8D25-22ABDE981411}"/>
              </a:ext>
            </a:extLst>
          </p:cNvPr>
          <p:cNvGraphicFramePr>
            <a:graphicFrameLocks noGrp="1"/>
          </p:cNvGraphicFramePr>
          <p:nvPr>
            <p:ph idx="1"/>
          </p:nvPr>
        </p:nvGraphicFramePr>
        <p:xfrm>
          <a:off x="352486" y="625034"/>
          <a:ext cx="11475317" cy="5451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FB1CADB7-9F45-6EA9-F9A6-2BD3502434D1}"/>
              </a:ext>
            </a:extLst>
          </p:cNvPr>
          <p:cNvSpPr/>
          <p:nvPr/>
        </p:nvSpPr>
        <p:spPr>
          <a:xfrm>
            <a:off x="884583" y="5261357"/>
            <a:ext cx="1679713" cy="6877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1" i="0" u="none" strike="noStrike" kern="1200" cap="none" spc="0" normalizeH="0" baseline="0" noProof="0" dirty="0">
                <a:ln>
                  <a:noFill/>
                </a:ln>
                <a:solidFill>
                  <a:srgbClr val="FFFFFF"/>
                </a:solidFill>
                <a:effectLst/>
                <a:uLnTx/>
                <a:uFillTx/>
                <a:latin typeface="Calibri" panose="020F0502020204030204"/>
                <a:ea typeface="+mn-ea"/>
                <a:cs typeface="+mn-cs"/>
              </a:rPr>
              <a:t>Criterion 1</a:t>
            </a:r>
          </a:p>
        </p:txBody>
      </p:sp>
      <p:sp>
        <p:nvSpPr>
          <p:cNvPr id="7" name="Oval 6">
            <a:extLst>
              <a:ext uri="{FF2B5EF4-FFF2-40B4-BE49-F238E27FC236}">
                <a16:creationId xmlns:a16="http://schemas.microsoft.com/office/drawing/2014/main" id="{5001A358-8C3D-BD95-84EF-7C22F8ECE6A4}"/>
              </a:ext>
            </a:extLst>
          </p:cNvPr>
          <p:cNvSpPr/>
          <p:nvPr/>
        </p:nvSpPr>
        <p:spPr>
          <a:xfrm>
            <a:off x="3819939" y="5261357"/>
            <a:ext cx="1679713" cy="687751"/>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1" i="0" u="none" strike="noStrike" kern="1200" cap="none" spc="0" normalizeH="0" baseline="0" noProof="0" dirty="0">
                <a:ln>
                  <a:noFill/>
                </a:ln>
                <a:solidFill>
                  <a:srgbClr val="FFFFFF"/>
                </a:solidFill>
                <a:effectLst/>
                <a:uLnTx/>
                <a:uFillTx/>
                <a:latin typeface="Calibri" panose="020F0502020204030204"/>
                <a:ea typeface="+mn-ea"/>
                <a:cs typeface="+mn-cs"/>
              </a:rPr>
              <a:t>Criterion 2</a:t>
            </a:r>
          </a:p>
        </p:txBody>
      </p:sp>
      <p:sp>
        <p:nvSpPr>
          <p:cNvPr id="8" name="Oval 7">
            <a:extLst>
              <a:ext uri="{FF2B5EF4-FFF2-40B4-BE49-F238E27FC236}">
                <a16:creationId xmlns:a16="http://schemas.microsoft.com/office/drawing/2014/main" id="{6868EAF9-70FA-1231-CBBA-C7BD6728254B}"/>
              </a:ext>
            </a:extLst>
          </p:cNvPr>
          <p:cNvSpPr/>
          <p:nvPr/>
        </p:nvSpPr>
        <p:spPr>
          <a:xfrm>
            <a:off x="6755295" y="5261357"/>
            <a:ext cx="1679713" cy="687751"/>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1" i="0" u="none" strike="noStrike" kern="1200" cap="none" spc="0" normalizeH="0" baseline="0" noProof="0" dirty="0">
                <a:ln>
                  <a:noFill/>
                </a:ln>
                <a:solidFill>
                  <a:srgbClr val="FFFFFF"/>
                </a:solidFill>
                <a:effectLst/>
                <a:uLnTx/>
                <a:uFillTx/>
                <a:latin typeface="Calibri" panose="020F0502020204030204"/>
                <a:ea typeface="+mn-ea"/>
                <a:cs typeface="+mn-cs"/>
              </a:rPr>
              <a:t>Criterion 3</a:t>
            </a:r>
          </a:p>
        </p:txBody>
      </p:sp>
      <p:sp>
        <p:nvSpPr>
          <p:cNvPr id="9" name="Oval 8">
            <a:extLst>
              <a:ext uri="{FF2B5EF4-FFF2-40B4-BE49-F238E27FC236}">
                <a16:creationId xmlns:a16="http://schemas.microsoft.com/office/drawing/2014/main" id="{7777BB83-EB4B-0AF6-1B5A-124F13F649CB}"/>
              </a:ext>
            </a:extLst>
          </p:cNvPr>
          <p:cNvSpPr/>
          <p:nvPr/>
        </p:nvSpPr>
        <p:spPr>
          <a:xfrm>
            <a:off x="9936055" y="5261357"/>
            <a:ext cx="1679713" cy="68775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1" i="0" u="none" strike="noStrike" kern="1200" cap="none" spc="0" normalizeH="0" baseline="0" noProof="0" dirty="0">
                <a:ln>
                  <a:noFill/>
                </a:ln>
                <a:solidFill>
                  <a:srgbClr val="FFFFFF"/>
                </a:solidFill>
                <a:effectLst/>
                <a:uLnTx/>
                <a:uFillTx/>
                <a:latin typeface="Calibri" panose="020F0502020204030204"/>
                <a:ea typeface="+mn-ea"/>
                <a:cs typeface="+mn-cs"/>
              </a:rPr>
              <a:t>Criterion 4</a:t>
            </a:r>
          </a:p>
        </p:txBody>
      </p:sp>
    </p:spTree>
    <p:extLst>
      <p:ext uri="{BB962C8B-B14F-4D97-AF65-F5344CB8AC3E}">
        <p14:creationId xmlns:p14="http://schemas.microsoft.com/office/powerpoint/2010/main" val="1343546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and white text&#10;&#10;Description automatically generated">
            <a:extLst>
              <a:ext uri="{FF2B5EF4-FFF2-40B4-BE49-F238E27FC236}">
                <a16:creationId xmlns:a16="http://schemas.microsoft.com/office/drawing/2014/main" id="{00EEC2A9-90BD-556D-1E4B-DECBDB9A1D1D}"/>
              </a:ext>
            </a:extLst>
          </p:cNvPr>
          <p:cNvPicPr>
            <a:picLocks noGrp="1" noChangeAspect="1"/>
          </p:cNvPicPr>
          <p:nvPr>
            <p:ph idx="1"/>
          </p:nvPr>
        </p:nvPicPr>
        <p:blipFill>
          <a:blip r:embed="rId2"/>
          <a:stretch>
            <a:fillRect/>
          </a:stretch>
        </p:blipFill>
        <p:spPr>
          <a:xfrm>
            <a:off x="120650" y="1203158"/>
            <a:ext cx="11950700" cy="5654842"/>
          </a:xfrm>
          <a:noFill/>
        </p:spPr>
      </p:pic>
      <p:sp>
        <p:nvSpPr>
          <p:cNvPr id="6" name="TextBox 5">
            <a:extLst>
              <a:ext uri="{FF2B5EF4-FFF2-40B4-BE49-F238E27FC236}">
                <a16:creationId xmlns:a16="http://schemas.microsoft.com/office/drawing/2014/main" id="{238B3F24-3562-4E0C-4B87-E00E24A231F3}"/>
              </a:ext>
            </a:extLst>
          </p:cNvPr>
          <p:cNvSpPr txBox="1"/>
          <p:nvPr/>
        </p:nvSpPr>
        <p:spPr>
          <a:xfrm>
            <a:off x="1941095" y="417095"/>
            <a:ext cx="94167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dirty="0">
                <a:ln>
                  <a:noFill/>
                </a:ln>
                <a:solidFill>
                  <a:srgbClr val="00A643"/>
                </a:solidFill>
                <a:effectLst/>
                <a:uLnTx/>
                <a:uFillTx/>
                <a:latin typeface="Calibri" panose="020F0502020204030204"/>
                <a:ea typeface="+mn-ea"/>
                <a:cs typeface="+mn-cs"/>
              </a:rPr>
              <a:t>Referencing criteria: demonstrate that the NQF meets them…</a:t>
            </a:r>
          </a:p>
        </p:txBody>
      </p:sp>
    </p:spTree>
    <p:extLst>
      <p:ext uri="{BB962C8B-B14F-4D97-AF65-F5344CB8AC3E}">
        <p14:creationId xmlns:p14="http://schemas.microsoft.com/office/powerpoint/2010/main" val="138732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F1E6-F264-9D61-4964-617FBED87909}"/>
              </a:ext>
            </a:extLst>
          </p:cNvPr>
          <p:cNvSpPr>
            <a:spLocks noGrp="1"/>
          </p:cNvSpPr>
          <p:nvPr>
            <p:ph type="title"/>
          </p:nvPr>
        </p:nvSpPr>
        <p:spPr>
          <a:xfrm>
            <a:off x="1331843" y="350354"/>
            <a:ext cx="10177954" cy="577267"/>
          </a:xfrm>
        </p:spPr>
        <p:txBody>
          <a:bodyPr>
            <a:normAutofit fontScale="90000"/>
          </a:bodyPr>
          <a:lstStyle/>
          <a:p>
            <a:pPr algn="ctr"/>
            <a:r>
              <a:rPr lang="en-BE" dirty="0"/>
              <a:t>Q</a:t>
            </a:r>
            <a:r>
              <a:rPr lang="en-GB" dirty="0"/>
              <a:t>u</a:t>
            </a:r>
            <a:r>
              <a:rPr lang="en-BE" dirty="0"/>
              <a:t>ality Assurance</a:t>
            </a:r>
          </a:p>
        </p:txBody>
      </p:sp>
      <p:pic>
        <p:nvPicPr>
          <p:cNvPr id="6" name="Content Placeholder 5" descr="A document with text on it&#10;&#10;Description automatically generated">
            <a:extLst>
              <a:ext uri="{FF2B5EF4-FFF2-40B4-BE49-F238E27FC236}">
                <a16:creationId xmlns:a16="http://schemas.microsoft.com/office/drawing/2014/main" id="{768BB93A-2015-6AB3-BA41-A9F330652A4E}"/>
              </a:ext>
            </a:extLst>
          </p:cNvPr>
          <p:cNvPicPr>
            <a:picLocks noGrp="1" noChangeAspect="1"/>
          </p:cNvPicPr>
          <p:nvPr>
            <p:ph idx="1"/>
          </p:nvPr>
        </p:nvPicPr>
        <p:blipFill>
          <a:blip r:embed="rId2"/>
          <a:stretch>
            <a:fillRect/>
          </a:stretch>
        </p:blipFill>
        <p:spPr>
          <a:xfrm>
            <a:off x="627679" y="1469706"/>
            <a:ext cx="10596912" cy="5209390"/>
          </a:xfrm>
        </p:spPr>
      </p:pic>
      <p:sp>
        <p:nvSpPr>
          <p:cNvPr id="7" name="TextBox 6">
            <a:extLst>
              <a:ext uri="{FF2B5EF4-FFF2-40B4-BE49-F238E27FC236}">
                <a16:creationId xmlns:a16="http://schemas.microsoft.com/office/drawing/2014/main" id="{5235C896-7ABB-55A0-9D02-2C898121448F}"/>
              </a:ext>
            </a:extLst>
          </p:cNvPr>
          <p:cNvSpPr txBox="1"/>
          <p:nvPr/>
        </p:nvSpPr>
        <p:spPr>
          <a:xfrm>
            <a:off x="182074" y="990335"/>
            <a:ext cx="11827850" cy="353943"/>
          </a:xfrm>
          <a:prstGeom prst="rect">
            <a:avLst/>
          </a:prstGeom>
          <a:solidFill>
            <a:srgbClr val="FFC000"/>
          </a:solidFill>
          <a:ln>
            <a:solidFill>
              <a:schemeClr val="accent3">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24282A"/>
                </a:solidFill>
                <a:effectLst/>
                <a:uLnTx/>
                <a:uFillTx/>
                <a:latin typeface="Calibri" panose="020F0502020204030204"/>
                <a:ea typeface="+mn-ea"/>
                <a:cs typeface="+mn-cs"/>
              </a:rPr>
              <a:t>To clarify the interplay between quality assurance and referencing, the following principles are recommended</a:t>
            </a:r>
            <a:endParaRPr kumimoji="0" lang="en-BE" sz="1700" b="1"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206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520700" y="918696"/>
            <a:ext cx="11311045" cy="52629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1" i="0" u="sng" strike="noStrike" kern="1200" cap="none" spc="0" normalizeH="0" baseline="0" noProof="0" dirty="0">
                <a:ln>
                  <a:noFill/>
                </a:ln>
                <a:solidFill>
                  <a:srgbClr val="24282A"/>
                </a:solidFill>
                <a:effectLst/>
                <a:uLnTx/>
                <a:uFillTx/>
                <a:latin typeface="Calibri" panose="020F0502020204030204"/>
                <a:ea typeface="+mn-ea"/>
                <a:cs typeface="+mn-cs"/>
              </a:rPr>
              <a:t>Responsibilities and/or legal competence of relevant national bodies </a:t>
            </a: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involved in the ACQF referencing process are clearly defined and published by the relevant competent authorities.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The relevant national </a:t>
            </a:r>
            <a:r>
              <a:rPr kumimoji="0" lang="en-US" sz="2100" b="1" i="0" u="sng" strike="noStrike" kern="1200" cap="none" spc="0" normalizeH="0" baseline="0" noProof="0" dirty="0">
                <a:ln>
                  <a:noFill/>
                </a:ln>
                <a:solidFill>
                  <a:srgbClr val="24282A"/>
                </a:solidFill>
                <a:effectLst/>
                <a:uLnTx/>
                <a:uFillTx/>
                <a:latin typeface="Calibri" panose="020F0502020204030204"/>
                <a:ea typeface="+mn-ea"/>
                <a:cs typeface="+mn-cs"/>
              </a:rPr>
              <a:t>quality assurance bodies state their agreement </a:t>
            </a: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with the referencing outcome and referencing report.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1" i="0" u="none" strike="noStrike" kern="1200" cap="none" spc="0" normalizeH="0" baseline="0" noProof="0" dirty="0">
                <a:ln>
                  <a:noFill/>
                </a:ln>
                <a:solidFill>
                  <a:srgbClr val="24282A"/>
                </a:solidFill>
                <a:effectLst/>
                <a:uLnTx/>
                <a:uFillTx/>
                <a:latin typeface="Calibri" panose="020F0502020204030204"/>
                <a:ea typeface="+mn-ea"/>
                <a:cs typeface="+mn-cs"/>
              </a:rPr>
              <a:t>People from other countries </a:t>
            </a: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who are experienced in the field of qualifications are involved in certain aspects and steps of the referencing process. Their role is advisory and supports transparency, improvement and credibility. The national referencing committee informs the ACQF implementation setting and AG on the involved </a:t>
            </a:r>
            <a:r>
              <a:rPr kumimoji="0" lang="en-US" sz="2100" b="1" i="0" u="sng" strike="noStrike" kern="1200" cap="none" spc="0" normalizeH="0" baseline="0" noProof="0" dirty="0">
                <a:ln>
                  <a:noFill/>
                </a:ln>
                <a:solidFill>
                  <a:srgbClr val="24282A"/>
                </a:solidFill>
                <a:effectLst/>
                <a:uLnTx/>
                <a:uFillTx/>
                <a:latin typeface="Calibri" panose="020F0502020204030204"/>
                <a:ea typeface="+mn-ea"/>
                <a:cs typeface="+mn-cs"/>
              </a:rPr>
              <a:t>international experts.</a:t>
            </a:r>
            <a:endPar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Competent national bodies certify the referencing to the ACQF and publish </a:t>
            </a:r>
            <a:r>
              <a:rPr kumimoji="0" lang="en-US" sz="2100" b="1" i="0" u="sng" strike="noStrike" kern="1200" cap="none" spc="0" normalizeH="0" baseline="0" noProof="0" dirty="0">
                <a:ln>
                  <a:noFill/>
                </a:ln>
                <a:solidFill>
                  <a:srgbClr val="24282A"/>
                </a:solidFill>
                <a:effectLst/>
                <a:uLnTx/>
                <a:uFillTx/>
                <a:latin typeface="Calibri" panose="020F0502020204030204"/>
                <a:ea typeface="+mn-ea"/>
                <a:cs typeface="+mn-cs"/>
              </a:rPr>
              <a:t>one comprehensive, evidence-based referencing report,</a:t>
            </a:r>
            <a:r>
              <a:rPr kumimoji="0" lang="en-US" sz="21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which addresses all referencing criteria.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The </a:t>
            </a:r>
            <a:r>
              <a:rPr kumimoji="0" lang="en-US" sz="2100" b="1" i="0" u="sng" strike="noStrike" kern="1200" cap="none" spc="0" normalizeH="0" baseline="0" noProof="0" dirty="0">
                <a:ln>
                  <a:noFill/>
                </a:ln>
                <a:solidFill>
                  <a:srgbClr val="24282A"/>
                </a:solidFill>
                <a:effectLst/>
                <a:uLnTx/>
                <a:uFillTx/>
                <a:latin typeface="Calibri" panose="020F0502020204030204"/>
                <a:ea typeface="+mn-ea"/>
                <a:cs typeface="+mn-cs"/>
              </a:rPr>
              <a:t>referencing outcome is published </a:t>
            </a:r>
            <a:r>
              <a:rPr kumimoji="0" lang="en-US" sz="2100" b="0" i="0" u="none" strike="noStrike" kern="1200" cap="none" spc="0" normalizeH="0" baseline="0" noProof="0" dirty="0">
                <a:ln>
                  <a:noFill/>
                </a:ln>
                <a:solidFill>
                  <a:srgbClr val="24282A"/>
                </a:solidFill>
                <a:effectLst/>
                <a:uLnTx/>
                <a:uFillTx/>
                <a:latin typeface="Calibri" panose="020F0502020204030204"/>
                <a:ea typeface="+mn-ea"/>
                <a:cs typeface="+mn-cs"/>
              </a:rPr>
              <a:t>by the participating country and the ACQF network upon its final validation by the ACQF implementation setting and AG, on the dedicated ACQF website.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00" b="0" i="0" u="none" strike="noStrike" kern="1200" cap="none" spc="0" normalizeH="0" baseline="0" noProof="0" dirty="0">
                <a:ln>
                  <a:noFill/>
                </a:ln>
                <a:solidFill>
                  <a:srgbClr val="C00000"/>
                </a:solidFill>
                <a:effectLst/>
                <a:uLnTx/>
                <a:uFillTx/>
                <a:latin typeface="Calibri" panose="020F0502020204030204"/>
                <a:ea typeface="+mn-ea"/>
                <a:cs typeface="+mn-cs"/>
              </a:rPr>
              <a:t>Following the completion of referencing, all newly issued documents related to qualifications that are part of the national qualifications frameworks or systems (e.g.: certificates, diplomas, supplements) and qualifications registers issued by the competent national authorities will contain a clear reference to the </a:t>
            </a:r>
            <a:r>
              <a:rPr kumimoji="0" lang="en-US" sz="2100" b="1" i="0" u="sng" strike="noStrike" kern="1200" cap="none" spc="0" normalizeH="0" baseline="0" noProof="0" dirty="0">
                <a:ln>
                  <a:noFill/>
                </a:ln>
                <a:solidFill>
                  <a:srgbClr val="C00000"/>
                </a:solidFill>
                <a:effectLst/>
                <a:uLnTx/>
                <a:uFillTx/>
                <a:latin typeface="Calibri" panose="020F0502020204030204"/>
                <a:ea typeface="+mn-ea"/>
                <a:cs typeface="+mn-cs"/>
              </a:rPr>
              <a:t>appropriate ACQF level</a:t>
            </a:r>
            <a:r>
              <a:rPr kumimoji="0" lang="en-US" sz="2100" b="0" i="0" u="none" strike="noStrike" kern="1200" cap="none" spc="0" normalizeH="0" baseline="0" noProof="0" dirty="0">
                <a:ln>
                  <a:noFill/>
                </a:ln>
                <a:solidFill>
                  <a:srgbClr val="C00000"/>
                </a:solidFill>
                <a:effectLst/>
                <a:uLnTx/>
                <a:uFillTx/>
                <a:latin typeface="Calibri" panose="020F0502020204030204"/>
                <a:ea typeface="+mn-ea"/>
                <a:cs typeface="+mn-cs"/>
              </a:rPr>
              <a:t>, based on national legislation and procedures.</a:t>
            </a:r>
          </a:p>
        </p:txBody>
      </p:sp>
      <p:sp>
        <p:nvSpPr>
          <p:cNvPr id="30" name="Rectangle 29"/>
          <p:cNvSpPr/>
          <p:nvPr/>
        </p:nvSpPr>
        <p:spPr>
          <a:xfrm>
            <a:off x="1993901" y="215485"/>
            <a:ext cx="9094309" cy="461665"/>
          </a:xfrm>
          <a:prstGeom prst="rect">
            <a:avLst/>
          </a:prstGeom>
          <a:solidFill>
            <a:schemeClr val="bg2">
              <a:lumMod val="2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ACQF Referencing - follow up (six items) </a:t>
            </a:r>
            <a:endParaRPr kumimoji="0" lang="en-BE" sz="2400" b="1" i="0" u="none" strike="noStrike" kern="1200" cap="none" spc="0" normalizeH="0" baseline="0" noProof="0" dirty="0">
              <a:ln>
                <a:noFill/>
              </a:ln>
              <a:solidFill>
                <a:srgbClr val="FFFFFF"/>
              </a:solidFill>
              <a:effectLst/>
              <a:uLnTx/>
              <a:uFillTx/>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1673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015C-A52F-0816-B7EE-723537DB15B4}"/>
              </a:ext>
            </a:extLst>
          </p:cNvPr>
          <p:cNvSpPr>
            <a:spLocks noGrp="1"/>
          </p:cNvSpPr>
          <p:nvPr>
            <p:ph type="title"/>
          </p:nvPr>
        </p:nvSpPr>
        <p:spPr>
          <a:xfrm>
            <a:off x="1608463" y="218822"/>
            <a:ext cx="10472775" cy="871848"/>
          </a:xfrm>
        </p:spPr>
        <p:txBody>
          <a:bodyPr anchor="ctr">
            <a:normAutofit fontScale="90000"/>
          </a:bodyPr>
          <a:lstStyle/>
          <a:p>
            <a:r>
              <a:rPr lang="en-BE" u="sng" dirty="0"/>
              <a:t>Referencing criteria</a:t>
            </a:r>
            <a:r>
              <a:rPr lang="en-BE" dirty="0"/>
              <a:t>: why and what for?</a:t>
            </a:r>
          </a:p>
        </p:txBody>
      </p:sp>
      <p:graphicFrame>
        <p:nvGraphicFramePr>
          <p:cNvPr id="6" name="Content Placeholder 2">
            <a:extLst>
              <a:ext uri="{FF2B5EF4-FFF2-40B4-BE49-F238E27FC236}">
                <a16:creationId xmlns:a16="http://schemas.microsoft.com/office/drawing/2014/main" id="{CA906483-F311-6C0B-EAE6-57350FD1434F}"/>
              </a:ext>
            </a:extLst>
          </p:cNvPr>
          <p:cNvGraphicFramePr>
            <a:graphicFrameLocks noGrp="1"/>
          </p:cNvGraphicFramePr>
          <p:nvPr>
            <p:ph idx="1"/>
          </p:nvPr>
        </p:nvGraphicFramePr>
        <p:xfrm>
          <a:off x="352486" y="1090670"/>
          <a:ext cx="11475317" cy="5548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6340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182B-651E-4916-12D5-8F2E2FE300A9}"/>
              </a:ext>
            </a:extLst>
          </p:cNvPr>
          <p:cNvSpPr>
            <a:spLocks noGrp="1"/>
          </p:cNvSpPr>
          <p:nvPr>
            <p:ph type="title"/>
          </p:nvPr>
        </p:nvSpPr>
        <p:spPr>
          <a:xfrm>
            <a:off x="360001" y="635224"/>
            <a:ext cx="4619504" cy="974915"/>
          </a:xfrm>
        </p:spPr>
        <p:txBody>
          <a:bodyPr anchor="b">
            <a:normAutofit fontScale="90000"/>
          </a:bodyPr>
          <a:lstStyle/>
          <a:p>
            <a:r>
              <a:rPr lang="en-BE" dirty="0"/>
              <a:t>Preparing to referencing: What is essential…</a:t>
            </a:r>
          </a:p>
        </p:txBody>
      </p:sp>
      <p:pic>
        <p:nvPicPr>
          <p:cNvPr id="7" name="Picture 6" descr="A volcano erupting with lava&#10;&#10;Description automatically generated with low confidence">
            <a:extLst>
              <a:ext uri="{FF2B5EF4-FFF2-40B4-BE49-F238E27FC236}">
                <a16:creationId xmlns:a16="http://schemas.microsoft.com/office/drawing/2014/main" id="{29A316BF-3FAC-1ECE-C1D5-449685A16095}"/>
              </a:ext>
            </a:extLst>
          </p:cNvPr>
          <p:cNvPicPr>
            <a:picLocks noChangeAspect="1"/>
          </p:cNvPicPr>
          <p:nvPr/>
        </p:nvPicPr>
        <p:blipFill>
          <a:blip r:embed="rId2"/>
          <a:stretch>
            <a:fillRect/>
          </a:stretch>
        </p:blipFill>
        <p:spPr>
          <a:xfrm>
            <a:off x="5195411" y="567513"/>
            <a:ext cx="3095086" cy="2246148"/>
          </a:xfrm>
          <a:prstGeom prst="rect">
            <a:avLst/>
          </a:prstGeom>
        </p:spPr>
      </p:pic>
      <p:pic>
        <p:nvPicPr>
          <p:cNvPr id="9" name="Picture 8">
            <a:extLst>
              <a:ext uri="{FF2B5EF4-FFF2-40B4-BE49-F238E27FC236}">
                <a16:creationId xmlns:a16="http://schemas.microsoft.com/office/drawing/2014/main" id="{BB170AF4-5B9B-1925-42D2-5DDF75A84BA1}"/>
              </a:ext>
            </a:extLst>
          </p:cNvPr>
          <p:cNvPicPr>
            <a:picLocks noChangeAspect="1"/>
          </p:cNvPicPr>
          <p:nvPr/>
        </p:nvPicPr>
        <p:blipFill>
          <a:blip r:embed="rId3"/>
          <a:stretch>
            <a:fillRect/>
          </a:stretch>
        </p:blipFill>
        <p:spPr>
          <a:xfrm>
            <a:off x="8849632" y="1101082"/>
            <a:ext cx="2679700" cy="4000500"/>
          </a:xfrm>
          <a:prstGeom prst="rect">
            <a:avLst/>
          </a:prstGeom>
        </p:spPr>
      </p:pic>
      <p:pic>
        <p:nvPicPr>
          <p:cNvPr id="12" name="Picture 11" descr="A picture containing text, indoor, ceiling&#10;&#10;Description automatically generated">
            <a:extLst>
              <a:ext uri="{FF2B5EF4-FFF2-40B4-BE49-F238E27FC236}">
                <a16:creationId xmlns:a16="http://schemas.microsoft.com/office/drawing/2014/main" id="{5F4C1CD1-986E-4D6E-1460-9E273AF53A71}"/>
              </a:ext>
            </a:extLst>
          </p:cNvPr>
          <p:cNvPicPr>
            <a:picLocks noChangeAspect="1"/>
          </p:cNvPicPr>
          <p:nvPr/>
        </p:nvPicPr>
        <p:blipFill>
          <a:blip r:embed="rId4"/>
          <a:stretch>
            <a:fillRect/>
          </a:stretch>
        </p:blipFill>
        <p:spPr>
          <a:xfrm>
            <a:off x="76006" y="3101332"/>
            <a:ext cx="7670800" cy="3429000"/>
          </a:xfrm>
          <a:prstGeom prst="rect">
            <a:avLst/>
          </a:prstGeom>
        </p:spPr>
      </p:pic>
      <p:sp>
        <p:nvSpPr>
          <p:cNvPr id="13" name="Oval 12">
            <a:extLst>
              <a:ext uri="{FF2B5EF4-FFF2-40B4-BE49-F238E27FC236}">
                <a16:creationId xmlns:a16="http://schemas.microsoft.com/office/drawing/2014/main" id="{B335CBAC-54C8-A198-21A2-1475ED656FD0}"/>
              </a:ext>
            </a:extLst>
          </p:cNvPr>
          <p:cNvSpPr/>
          <p:nvPr/>
        </p:nvSpPr>
        <p:spPr>
          <a:xfrm>
            <a:off x="5679467" y="87163"/>
            <a:ext cx="2286000" cy="5227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rPr>
              <a:t>1. Goal,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5932517-032F-51C8-1449-931F9C13A9EC}"/>
              </a:ext>
            </a:extLst>
          </p:cNvPr>
          <p:cNvSpPr/>
          <p:nvPr/>
        </p:nvSpPr>
        <p:spPr>
          <a:xfrm>
            <a:off x="8774553" y="567513"/>
            <a:ext cx="2754779" cy="61819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rPr>
              <a:t>2. Determination, capacity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E874936-9A93-1418-0A1D-2D3FA8F80017}"/>
              </a:ext>
            </a:extLst>
          </p:cNvPr>
          <p:cNvSpPr/>
          <p:nvPr/>
        </p:nvSpPr>
        <p:spPr>
          <a:xfrm>
            <a:off x="1893888" y="2464904"/>
            <a:ext cx="3193570" cy="6256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rPr>
              <a:t>3. Analysis, dialogue, drafting,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4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5269-E581-7DB3-F332-410361D5EC98}"/>
              </a:ext>
            </a:extLst>
          </p:cNvPr>
          <p:cNvSpPr>
            <a:spLocks noGrp="1"/>
          </p:cNvSpPr>
          <p:nvPr>
            <p:ph type="title"/>
          </p:nvPr>
        </p:nvSpPr>
        <p:spPr>
          <a:xfrm>
            <a:off x="1689605" y="119179"/>
            <a:ext cx="10237352" cy="1023821"/>
          </a:xfrm>
        </p:spPr>
        <p:txBody>
          <a:bodyPr>
            <a:normAutofit/>
          </a:bodyPr>
          <a:lstStyle/>
          <a:p>
            <a:r>
              <a:rPr lang="en-GB" sz="3600" dirty="0"/>
              <a:t>Referencing and RQFS</a:t>
            </a:r>
            <a:endParaRPr lang="en-BE" sz="3600" dirty="0"/>
          </a:p>
        </p:txBody>
      </p:sp>
      <p:sp>
        <p:nvSpPr>
          <p:cNvPr id="3" name="Content Placeholder 2">
            <a:extLst>
              <a:ext uri="{FF2B5EF4-FFF2-40B4-BE49-F238E27FC236}">
                <a16:creationId xmlns:a16="http://schemas.microsoft.com/office/drawing/2014/main" id="{B6D0BF59-E549-F3C9-F8EF-A2F3BFAE7B9C}"/>
              </a:ext>
            </a:extLst>
          </p:cNvPr>
          <p:cNvSpPr>
            <a:spLocks noGrp="1"/>
          </p:cNvSpPr>
          <p:nvPr>
            <p:ph idx="1"/>
          </p:nvPr>
        </p:nvSpPr>
        <p:spPr>
          <a:xfrm>
            <a:off x="352486" y="1444742"/>
            <a:ext cx="11475317" cy="4631297"/>
          </a:xfrm>
        </p:spPr>
        <p:txBody>
          <a:bodyPr>
            <a:normAutofit/>
          </a:bodyPr>
          <a:lstStyle/>
          <a:p>
            <a:pPr>
              <a:lnSpc>
                <a:spcPct val="110000"/>
              </a:lnSpc>
            </a:pPr>
            <a:r>
              <a:rPr lang="en-GB" dirty="0"/>
              <a:t>RQFs usually connect regional economic communities – SADC, EU, ASEAN RQF, Arab QF, CQF (Caribbean countries) etc. </a:t>
            </a:r>
          </a:p>
          <a:p>
            <a:pPr>
              <a:lnSpc>
                <a:spcPct val="110000"/>
              </a:lnSpc>
            </a:pPr>
            <a:r>
              <a:rPr lang="en-GB" dirty="0"/>
              <a:t>common interest – trade, mobility are typical motivations to establish RQFs and reference. </a:t>
            </a:r>
          </a:p>
          <a:p>
            <a:pPr marL="0" indent="0">
              <a:lnSpc>
                <a:spcPct val="110000"/>
              </a:lnSpc>
              <a:buNone/>
            </a:pPr>
            <a:endParaRPr lang="en-GB" dirty="0"/>
          </a:p>
          <a:p>
            <a:pPr>
              <a:lnSpc>
                <a:spcPct val="110000"/>
              </a:lnSpc>
            </a:pPr>
            <a:r>
              <a:rPr lang="en-GB" dirty="0"/>
              <a:t>17 RQFs globally.</a:t>
            </a:r>
          </a:p>
          <a:p>
            <a:pPr marL="0" indent="0">
              <a:lnSpc>
                <a:spcPct val="110000"/>
              </a:lnSpc>
              <a:buNone/>
            </a:pPr>
            <a:endParaRPr lang="en-GB" dirty="0"/>
          </a:p>
          <a:p>
            <a:pPr>
              <a:lnSpc>
                <a:spcPct val="110000"/>
              </a:lnSpc>
            </a:pPr>
            <a:r>
              <a:rPr lang="en-GB" dirty="0"/>
              <a:t>RQFs function via comparison/referencing. </a:t>
            </a:r>
          </a:p>
          <a:p>
            <a:pPr>
              <a:lnSpc>
                <a:spcPct val="110000"/>
              </a:lnSpc>
            </a:pPr>
            <a:endParaRPr lang="en-GB" dirty="0"/>
          </a:p>
          <a:p>
            <a:pPr>
              <a:lnSpc>
                <a:spcPct val="110000"/>
              </a:lnSpc>
            </a:pPr>
            <a:endParaRPr lang="en-BE" dirty="0"/>
          </a:p>
          <a:p>
            <a:endParaRPr lang="en-BE" dirty="0"/>
          </a:p>
          <a:p>
            <a:endParaRPr lang="en-BE" dirty="0"/>
          </a:p>
          <a:p>
            <a:endParaRPr lang="en-BE" dirty="0"/>
          </a:p>
        </p:txBody>
      </p:sp>
    </p:spTree>
    <p:extLst>
      <p:ext uri="{BB962C8B-B14F-4D97-AF65-F5344CB8AC3E}">
        <p14:creationId xmlns:p14="http://schemas.microsoft.com/office/powerpoint/2010/main" val="668971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195-D4F1-D325-3790-A90F98623621}"/>
              </a:ext>
            </a:extLst>
          </p:cNvPr>
          <p:cNvSpPr>
            <a:spLocks noGrp="1"/>
          </p:cNvSpPr>
          <p:nvPr>
            <p:ph type="title"/>
          </p:nvPr>
        </p:nvSpPr>
        <p:spPr>
          <a:xfrm>
            <a:off x="1875098" y="318304"/>
            <a:ext cx="9929602" cy="634637"/>
          </a:xfrm>
        </p:spPr>
        <p:txBody>
          <a:bodyPr>
            <a:normAutofit fontScale="90000"/>
          </a:bodyPr>
          <a:lstStyle/>
          <a:p>
            <a:r>
              <a:rPr lang="en-BE" dirty="0"/>
              <a:t>Pilot phase of Referencing</a:t>
            </a:r>
          </a:p>
        </p:txBody>
      </p:sp>
      <p:sp>
        <p:nvSpPr>
          <p:cNvPr id="3" name="Content Placeholder 2">
            <a:extLst>
              <a:ext uri="{FF2B5EF4-FFF2-40B4-BE49-F238E27FC236}">
                <a16:creationId xmlns:a16="http://schemas.microsoft.com/office/drawing/2014/main" id="{A9802CA8-D811-22B7-0BCA-EDA6EFD81267}"/>
              </a:ext>
            </a:extLst>
          </p:cNvPr>
          <p:cNvSpPr>
            <a:spLocks noGrp="1"/>
          </p:cNvSpPr>
          <p:nvPr>
            <p:ph idx="1"/>
          </p:nvPr>
        </p:nvSpPr>
        <p:spPr>
          <a:xfrm>
            <a:off x="387300" y="1258086"/>
            <a:ext cx="5567424" cy="4598704"/>
          </a:xfrm>
          <a:solidFill>
            <a:schemeClr val="accent3">
              <a:lumMod val="20000"/>
              <a:lumOff val="80000"/>
            </a:schemeClr>
          </a:solidFill>
          <a:ln>
            <a:solidFill>
              <a:schemeClr val="accent4"/>
            </a:solidFill>
          </a:ln>
        </p:spPr>
        <p:txBody>
          <a:bodyPr/>
          <a:lstStyle/>
          <a:p>
            <a:pPr marL="0" indent="0" algn="ctr">
              <a:buNone/>
            </a:pPr>
            <a:r>
              <a:rPr lang="en-BE" sz="3200" b="1" u="sng" dirty="0">
                <a:solidFill>
                  <a:schemeClr val="accent1"/>
                </a:solidFill>
              </a:rPr>
              <a:t>Pilot countries</a:t>
            </a:r>
          </a:p>
          <a:p>
            <a:pPr marL="0" indent="0" algn="ctr">
              <a:buNone/>
            </a:pPr>
            <a:r>
              <a:rPr lang="en-BE" sz="3200" b="1" u="sng" dirty="0">
                <a:solidFill>
                  <a:srgbClr val="C00000"/>
                </a:solidFill>
              </a:rPr>
              <a:t>Group 1:</a:t>
            </a:r>
          </a:p>
          <a:p>
            <a:r>
              <a:rPr lang="en-BE" sz="3200" dirty="0"/>
              <a:t>Cabo Verde, Kenya, Seychelles, South Africa, Zambia</a:t>
            </a:r>
          </a:p>
          <a:p>
            <a:pPr algn="ctr"/>
            <a:r>
              <a:rPr lang="en-BE" sz="3200" b="1" u="sng" dirty="0">
                <a:solidFill>
                  <a:srgbClr val="C00000"/>
                </a:solidFill>
              </a:rPr>
              <a:t>Group 2:</a:t>
            </a:r>
            <a:endParaRPr lang="en-BE" sz="3200" dirty="0"/>
          </a:p>
          <a:p>
            <a:r>
              <a:rPr lang="en-BE" sz="3200" dirty="0"/>
              <a:t>Eswatini, Lesotho, Zimbabwe</a:t>
            </a:r>
          </a:p>
          <a:p>
            <a:endParaRPr lang="en-BE" sz="2400" dirty="0"/>
          </a:p>
          <a:p>
            <a:pPr lvl="1"/>
            <a:endParaRPr lang="en-BE" dirty="0"/>
          </a:p>
        </p:txBody>
      </p:sp>
      <p:sp>
        <p:nvSpPr>
          <p:cNvPr id="4" name="Content Placeholder 2">
            <a:extLst>
              <a:ext uri="{FF2B5EF4-FFF2-40B4-BE49-F238E27FC236}">
                <a16:creationId xmlns:a16="http://schemas.microsoft.com/office/drawing/2014/main" id="{A6C89F17-3886-0AD7-9EBD-2EAD89C8BE40}"/>
              </a:ext>
            </a:extLst>
          </p:cNvPr>
          <p:cNvSpPr txBox="1">
            <a:spLocks/>
          </p:cNvSpPr>
          <p:nvPr/>
        </p:nvSpPr>
        <p:spPr>
          <a:xfrm>
            <a:off x="6237277" y="1258085"/>
            <a:ext cx="5567423" cy="4598705"/>
          </a:xfrm>
          <a:prstGeom prst="rect">
            <a:avLst/>
          </a:prstGeom>
          <a:solidFill>
            <a:schemeClr val="accent6"/>
          </a:solidFill>
          <a:ln>
            <a:solidFill>
              <a:schemeClr val="accent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BE" sz="2400" b="1" i="0" u="sng" strike="noStrike" kern="1200" cap="none" spc="0" normalizeH="0" baseline="0" noProof="0" dirty="0">
                <a:ln>
                  <a:noFill/>
                </a:ln>
                <a:solidFill>
                  <a:srgbClr val="00A643"/>
                </a:solidFill>
                <a:effectLst/>
                <a:uLnTx/>
                <a:uFillTx/>
                <a:latin typeface="Nunito Sans" pitchFamily="2" charset="77"/>
                <a:ea typeface="+mn-ea"/>
                <a:cs typeface="+mn-cs"/>
              </a:rPr>
              <a:t>Focused and streamlined approach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Guidance Note provided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Brief report: a) 4 Key criteria; b) Full set of criteria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Steps: </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Luanda Forum: Group 1</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Nairobi Forum: Group 1+2</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Seychelles: advanced draft report</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rPr>
              <a:t>Webinars: to complete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BE" sz="2400" b="0" i="0" u="none" strike="noStrike" kern="1200" cap="none" spc="0" normalizeH="0" baseline="0" noProof="0" dirty="0">
              <a:ln>
                <a:noFill/>
              </a:ln>
              <a:solidFill>
                <a:srgbClr val="24282A"/>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1369627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5269-E581-7DB3-F332-410361D5EC98}"/>
              </a:ext>
            </a:extLst>
          </p:cNvPr>
          <p:cNvSpPr>
            <a:spLocks noGrp="1"/>
          </p:cNvSpPr>
          <p:nvPr>
            <p:ph type="title"/>
          </p:nvPr>
        </p:nvSpPr>
        <p:spPr>
          <a:xfrm>
            <a:off x="1689605" y="119179"/>
            <a:ext cx="10237352" cy="1023821"/>
          </a:xfrm>
        </p:spPr>
        <p:txBody>
          <a:bodyPr>
            <a:normAutofit fontScale="90000"/>
          </a:bodyPr>
          <a:lstStyle/>
          <a:p>
            <a:r>
              <a:rPr lang="en-BE" sz="3600" dirty="0"/>
              <a:t>Essential information on the </a:t>
            </a:r>
            <a:r>
              <a:rPr lang="en-BE" sz="3600" u="sng" dirty="0"/>
              <a:t>working table </a:t>
            </a:r>
            <a:r>
              <a:rPr lang="en-BE" sz="3600" dirty="0"/>
              <a:t>of the referencing team</a:t>
            </a:r>
          </a:p>
        </p:txBody>
      </p:sp>
      <p:sp>
        <p:nvSpPr>
          <p:cNvPr id="3" name="Content Placeholder 2">
            <a:extLst>
              <a:ext uri="{FF2B5EF4-FFF2-40B4-BE49-F238E27FC236}">
                <a16:creationId xmlns:a16="http://schemas.microsoft.com/office/drawing/2014/main" id="{B6D0BF59-E549-F3C9-F8EF-A2F3BFAE7B9C}"/>
              </a:ext>
            </a:extLst>
          </p:cNvPr>
          <p:cNvSpPr>
            <a:spLocks noGrp="1"/>
          </p:cNvSpPr>
          <p:nvPr>
            <p:ph idx="1"/>
          </p:nvPr>
        </p:nvSpPr>
        <p:spPr>
          <a:xfrm>
            <a:off x="352486" y="1444742"/>
            <a:ext cx="11475317" cy="4631297"/>
          </a:xfrm>
        </p:spPr>
        <p:txBody>
          <a:bodyPr>
            <a:normAutofit fontScale="92500" lnSpcReduction="10000"/>
          </a:bodyPr>
          <a:lstStyle/>
          <a:p>
            <a:pPr>
              <a:lnSpc>
                <a:spcPct val="110000"/>
              </a:lnSpc>
            </a:pPr>
            <a:r>
              <a:rPr lang="en-BE" dirty="0"/>
              <a:t>Overview of education and training system for LLL. </a:t>
            </a:r>
            <a:r>
              <a:rPr lang="en-GB" dirty="0"/>
              <a:t>D</a:t>
            </a:r>
            <a:r>
              <a:rPr lang="en-BE" dirty="0"/>
              <a:t>iagrammes.</a:t>
            </a:r>
          </a:p>
          <a:p>
            <a:pPr>
              <a:lnSpc>
                <a:spcPct val="110000"/>
              </a:lnSpc>
            </a:pPr>
            <a:r>
              <a:rPr lang="en-BE" dirty="0"/>
              <a:t>NQF legal and regulatory basis, different acts and texts</a:t>
            </a:r>
          </a:p>
          <a:p>
            <a:pPr>
              <a:lnSpc>
                <a:spcPct val="110000"/>
              </a:lnSpc>
            </a:pPr>
            <a:r>
              <a:rPr lang="en-BE" dirty="0"/>
              <a:t>NQF level descriptors</a:t>
            </a:r>
          </a:p>
          <a:p>
            <a:pPr>
              <a:lnSpc>
                <a:spcPct val="110000"/>
              </a:lnSpc>
            </a:pPr>
            <a:r>
              <a:rPr lang="en-BE" dirty="0"/>
              <a:t>Register, catalogue of qualifications</a:t>
            </a:r>
          </a:p>
          <a:p>
            <a:pPr>
              <a:lnSpc>
                <a:spcPct val="110000"/>
              </a:lnSpc>
            </a:pPr>
            <a:r>
              <a:rPr lang="en-BE" dirty="0"/>
              <a:t>Qualifications description</a:t>
            </a:r>
          </a:p>
          <a:p>
            <a:pPr>
              <a:lnSpc>
                <a:spcPct val="110000"/>
              </a:lnSpc>
            </a:pPr>
            <a:r>
              <a:rPr lang="en-BE" dirty="0"/>
              <a:t>Qualifications development, approval, levelling tools (technical-methodological)</a:t>
            </a:r>
          </a:p>
          <a:p>
            <a:pPr>
              <a:lnSpc>
                <a:spcPct val="110000"/>
              </a:lnSpc>
            </a:pPr>
            <a:r>
              <a:rPr lang="en-BE" dirty="0"/>
              <a:t>Learning outcomes, standards: competence, occupational </a:t>
            </a:r>
          </a:p>
          <a:p>
            <a:pPr>
              <a:lnSpc>
                <a:spcPct val="110000"/>
              </a:lnSpc>
            </a:pPr>
            <a:r>
              <a:rPr lang="en-BE" dirty="0"/>
              <a:t>Main components of Quality Assurance</a:t>
            </a:r>
          </a:p>
          <a:p>
            <a:endParaRPr lang="en-BE" dirty="0"/>
          </a:p>
          <a:p>
            <a:endParaRPr lang="en-BE" dirty="0"/>
          </a:p>
          <a:p>
            <a:endParaRPr lang="en-BE" dirty="0"/>
          </a:p>
        </p:txBody>
      </p:sp>
    </p:spTree>
    <p:extLst>
      <p:ext uri="{BB962C8B-B14F-4D97-AF65-F5344CB8AC3E}">
        <p14:creationId xmlns:p14="http://schemas.microsoft.com/office/powerpoint/2010/main" val="2918381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3D47-E11A-8B85-4F3E-4C0897677061}"/>
              </a:ext>
            </a:extLst>
          </p:cNvPr>
          <p:cNvSpPr>
            <a:spLocks noGrp="1"/>
          </p:cNvSpPr>
          <p:nvPr>
            <p:ph type="title"/>
          </p:nvPr>
        </p:nvSpPr>
        <p:spPr>
          <a:xfrm>
            <a:off x="359999" y="962526"/>
            <a:ext cx="11467851" cy="513348"/>
          </a:xfrm>
        </p:spPr>
        <p:txBody>
          <a:bodyPr>
            <a:normAutofit fontScale="90000"/>
          </a:bodyPr>
          <a:lstStyle/>
          <a:p>
            <a:r>
              <a:rPr lang="en-GB" kern="100" dirty="0">
                <a:latin typeface="Calibri" panose="020F0502020204030204" pitchFamily="34" charset="0"/>
                <a:ea typeface="DengXian" panose="02010600030101010101" pitchFamily="2" charset="-122"/>
                <a:cs typeface="Calibri" panose="020F0502020204030204" pitchFamily="34" charset="0"/>
              </a:rPr>
              <a:t>Outline of the brief referencing report</a:t>
            </a:r>
            <a:br>
              <a:rPr lang="en-BE" kern="100" dirty="0">
                <a:latin typeface="Calibri" panose="020F0502020204030204" pitchFamily="34" charset="0"/>
                <a:ea typeface="DengXian" panose="02010600030101010101" pitchFamily="2" charset="-122"/>
                <a:cs typeface="Arial" panose="020B0604020202020204" pitchFamily="34" charset="0"/>
              </a:rPr>
            </a:br>
            <a:endParaRPr lang="en-BE" dirty="0"/>
          </a:p>
        </p:txBody>
      </p:sp>
      <p:sp>
        <p:nvSpPr>
          <p:cNvPr id="3" name="Content Placeholder 2">
            <a:extLst>
              <a:ext uri="{FF2B5EF4-FFF2-40B4-BE49-F238E27FC236}">
                <a16:creationId xmlns:a16="http://schemas.microsoft.com/office/drawing/2014/main" id="{BFA47C57-EEA8-8FC6-5F6B-46EF60FA19F2}"/>
              </a:ext>
            </a:extLst>
          </p:cNvPr>
          <p:cNvSpPr>
            <a:spLocks noGrp="1"/>
          </p:cNvSpPr>
          <p:nvPr>
            <p:ph idx="1"/>
          </p:nvPr>
        </p:nvSpPr>
        <p:spPr>
          <a:xfrm>
            <a:off x="352486" y="1475874"/>
            <a:ext cx="11475317" cy="5133473"/>
          </a:xfrm>
        </p:spPr>
        <p:txBody>
          <a:bodyPr>
            <a:normAutofit/>
          </a:bodyPr>
          <a:lstStyle/>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Summary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1 page</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Structure of education and training system. Overview of NQF – stage of development and implementation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2 pages</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Referencing criterion 1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2 pages + annexes</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Referencing criterion 2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3 pages</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Referencing criterion 3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2 pages</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Referencing criterion 4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3 pages</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Governance procedures and follow-up of referencing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1 page</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Issues to be addressed. Conclusions. (</a:t>
            </a:r>
            <a:r>
              <a:rPr lang="en-GB" sz="2200" i="1" kern="100" dirty="0">
                <a:effectLst/>
                <a:latin typeface="Calibri" panose="020F0502020204030204" pitchFamily="34" charset="0"/>
                <a:ea typeface="DengXian" panose="02010600030101010101" pitchFamily="2" charset="-122"/>
                <a:cs typeface="Calibri" panose="020F0502020204030204" pitchFamily="34" charset="0"/>
              </a:rPr>
              <a:t>indicatively: 1 page</a:t>
            </a:r>
            <a:r>
              <a:rPr lang="en-GB" sz="2200" kern="100" dirty="0">
                <a:effectLst/>
                <a:latin typeface="Calibri" panose="020F0502020204030204" pitchFamily="34" charset="0"/>
                <a:ea typeface="DengXian" panose="02010600030101010101" pitchFamily="2" charset="-122"/>
                <a:cs typeface="Calibri" panose="020F0502020204030204" pitchFamily="34" charset="0"/>
              </a:rPr>
              <a:t>)</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just">
              <a:lnSpc>
                <a:spcPct val="115000"/>
              </a:lnSpc>
              <a:spcBef>
                <a:spcPts val="600"/>
              </a:spcBef>
              <a:buFont typeface="+mj-lt"/>
              <a:buAutoNum type="arabicPeriod"/>
            </a:pPr>
            <a:r>
              <a:rPr lang="en-GB" sz="2200" kern="100" dirty="0">
                <a:effectLst/>
                <a:latin typeface="Calibri" panose="020F0502020204030204" pitchFamily="34" charset="0"/>
                <a:ea typeface="DengXian" panose="02010600030101010101" pitchFamily="2" charset="-122"/>
                <a:cs typeface="Calibri" panose="020F0502020204030204" pitchFamily="34" charset="0"/>
              </a:rPr>
              <a:t>Sources: national legal basis, guidelines, analyses, statistics; international (regional, continental, global) sources as adequate</a:t>
            </a:r>
            <a:endParaRPr lang="en-BE" sz="2200" kern="100" dirty="0">
              <a:effectLst/>
              <a:latin typeface="Calibri" panose="020F0502020204030204" pitchFamily="34" charset="0"/>
              <a:ea typeface="DengXian" panose="02010600030101010101" pitchFamily="2" charset="-122"/>
              <a:cs typeface="Arial" panose="020B0604020202020204" pitchFamily="34" charset="0"/>
            </a:endParaRPr>
          </a:p>
          <a:p>
            <a:endParaRPr lang="en-BE" dirty="0"/>
          </a:p>
        </p:txBody>
      </p:sp>
    </p:spTree>
    <p:extLst>
      <p:ext uri="{BB962C8B-B14F-4D97-AF65-F5344CB8AC3E}">
        <p14:creationId xmlns:p14="http://schemas.microsoft.com/office/powerpoint/2010/main" val="1274409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0DB93-7A34-10E7-C721-5E89C17EF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DF0EB-B94E-7EC8-34A5-192865713790}"/>
              </a:ext>
            </a:extLst>
          </p:cNvPr>
          <p:cNvSpPr>
            <a:spLocks noGrp="1"/>
          </p:cNvSpPr>
          <p:nvPr>
            <p:ph type="title"/>
          </p:nvPr>
        </p:nvSpPr>
        <p:spPr>
          <a:xfrm>
            <a:off x="1735750" y="185216"/>
            <a:ext cx="10456250" cy="860426"/>
          </a:xfrm>
        </p:spPr>
        <p:txBody>
          <a:bodyPr/>
          <a:lstStyle/>
          <a:p>
            <a:r>
              <a:rPr lang="en-GB" dirty="0"/>
              <a:t>Network – governance </a:t>
            </a:r>
            <a:endParaRPr lang="en-BE" dirty="0"/>
          </a:p>
        </p:txBody>
      </p:sp>
      <p:sp>
        <p:nvSpPr>
          <p:cNvPr id="3" name="Content Placeholder 2">
            <a:extLst>
              <a:ext uri="{FF2B5EF4-FFF2-40B4-BE49-F238E27FC236}">
                <a16:creationId xmlns:a16="http://schemas.microsoft.com/office/drawing/2014/main" id="{64B08D6B-A1BD-7417-8BC5-3E236067129E}"/>
              </a:ext>
            </a:extLst>
          </p:cNvPr>
          <p:cNvSpPr>
            <a:spLocks noGrp="1"/>
          </p:cNvSpPr>
          <p:nvPr>
            <p:ph idx="1"/>
          </p:nvPr>
        </p:nvSpPr>
        <p:spPr>
          <a:xfrm>
            <a:off x="352486" y="1243014"/>
            <a:ext cx="11475317" cy="4999558"/>
          </a:xfrm>
        </p:spPr>
        <p:txBody>
          <a:bodyPr>
            <a:normAutofit lnSpcReduction="10000"/>
          </a:bodyPr>
          <a:lstStyle/>
          <a:p>
            <a:pPr marL="0" indent="0">
              <a:buNone/>
            </a:pPr>
            <a:r>
              <a:rPr lang="en-GB" b="1" dirty="0"/>
              <a:t>Presidency </a:t>
            </a:r>
          </a:p>
          <a:p>
            <a:r>
              <a:rPr lang="en-GB" dirty="0"/>
              <a:t>coordinates ACQF. </a:t>
            </a:r>
          </a:p>
          <a:p>
            <a:r>
              <a:rPr lang="en-GB" dirty="0"/>
              <a:t>comprises 3 people, each from a national lead authority in qualification systems. </a:t>
            </a:r>
          </a:p>
          <a:p>
            <a:r>
              <a:rPr lang="en-GB" dirty="0"/>
              <a:t>rotates. </a:t>
            </a:r>
          </a:p>
          <a:p>
            <a:r>
              <a:rPr lang="en-GB" dirty="0"/>
              <a:t>3 people elected. </a:t>
            </a:r>
          </a:p>
          <a:p>
            <a:r>
              <a:rPr lang="en-GB" dirty="0"/>
              <a:t>electoral procedure defined. </a:t>
            </a:r>
          </a:p>
          <a:p>
            <a:r>
              <a:rPr lang="en-GB" dirty="0"/>
              <a:t>voting period. </a:t>
            </a:r>
          </a:p>
          <a:p>
            <a:pPr marL="0" indent="0">
              <a:buNone/>
            </a:pPr>
            <a:endParaRPr lang="en-GB" dirty="0"/>
          </a:p>
          <a:p>
            <a:pPr marL="0" indent="0">
              <a:buNone/>
            </a:pPr>
            <a:r>
              <a:rPr lang="en-GB" dirty="0"/>
              <a:t>Supported by: Vice President, Secretary General, Treasurer. </a:t>
            </a:r>
          </a:p>
          <a:p>
            <a:pPr marL="0" indent="0" algn="ctr">
              <a:buNone/>
            </a:pPr>
            <a:r>
              <a:rPr lang="en-GB" dirty="0"/>
              <a:t>Secretariat </a:t>
            </a:r>
          </a:p>
          <a:p>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BE" dirty="0"/>
          </a:p>
        </p:txBody>
      </p:sp>
      <p:sp>
        <p:nvSpPr>
          <p:cNvPr id="4" name="Slide Number Placeholder 3">
            <a:extLst>
              <a:ext uri="{FF2B5EF4-FFF2-40B4-BE49-F238E27FC236}">
                <a16:creationId xmlns:a16="http://schemas.microsoft.com/office/drawing/2014/main" id="{FB58075C-A8B8-F785-FEB4-5CC22C9169E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858518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B230-B2E1-7231-559E-AECD6ACB4E63}"/>
              </a:ext>
            </a:extLst>
          </p:cNvPr>
          <p:cNvSpPr>
            <a:spLocks noGrp="1"/>
          </p:cNvSpPr>
          <p:nvPr>
            <p:ph type="title"/>
          </p:nvPr>
        </p:nvSpPr>
        <p:spPr>
          <a:xfrm>
            <a:off x="1602062" y="0"/>
            <a:ext cx="9789500" cy="832371"/>
          </a:xfrm>
        </p:spPr>
        <p:txBody>
          <a:bodyPr/>
          <a:lstStyle/>
          <a:p>
            <a:pPr algn="ctr"/>
            <a:r>
              <a:rPr lang="en-BE" dirty="0"/>
              <a:t>Actions and achievements</a:t>
            </a:r>
          </a:p>
        </p:txBody>
      </p:sp>
      <p:graphicFrame>
        <p:nvGraphicFramePr>
          <p:cNvPr id="5" name="Content Placeholder 4">
            <a:extLst>
              <a:ext uri="{FF2B5EF4-FFF2-40B4-BE49-F238E27FC236}">
                <a16:creationId xmlns:a16="http://schemas.microsoft.com/office/drawing/2014/main" id="{59D1E24B-1ADA-56E5-6F98-A43068164C0C}"/>
              </a:ext>
            </a:extLst>
          </p:cNvPr>
          <p:cNvGraphicFramePr>
            <a:graphicFrameLocks noGrp="1"/>
          </p:cNvGraphicFramePr>
          <p:nvPr>
            <p:ph idx="1"/>
          </p:nvPr>
        </p:nvGraphicFramePr>
        <p:xfrm>
          <a:off x="198782" y="715617"/>
          <a:ext cx="11853517" cy="6142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2E47A3-D776-638D-73E9-092ADB0D187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575856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C64F-CA77-05B2-4093-F74577ED7C0E}"/>
              </a:ext>
            </a:extLst>
          </p:cNvPr>
          <p:cNvSpPr>
            <a:spLocks noGrp="1"/>
          </p:cNvSpPr>
          <p:nvPr>
            <p:ph type="title"/>
          </p:nvPr>
        </p:nvSpPr>
        <p:spPr>
          <a:xfrm>
            <a:off x="1735750" y="185216"/>
            <a:ext cx="10456250" cy="860426"/>
          </a:xfrm>
        </p:spPr>
        <p:txBody>
          <a:bodyPr/>
          <a:lstStyle/>
          <a:p>
            <a:r>
              <a:rPr lang="en-BE" dirty="0"/>
              <a:t>ACQF-II 2025-2026 </a:t>
            </a:r>
          </a:p>
        </p:txBody>
      </p:sp>
      <p:sp>
        <p:nvSpPr>
          <p:cNvPr id="3" name="Content Placeholder 2">
            <a:extLst>
              <a:ext uri="{FF2B5EF4-FFF2-40B4-BE49-F238E27FC236}">
                <a16:creationId xmlns:a16="http://schemas.microsoft.com/office/drawing/2014/main" id="{75DBE11C-46D7-2FFC-2F92-A3523C1F9E14}"/>
              </a:ext>
            </a:extLst>
          </p:cNvPr>
          <p:cNvSpPr>
            <a:spLocks noGrp="1"/>
          </p:cNvSpPr>
          <p:nvPr>
            <p:ph idx="1"/>
          </p:nvPr>
        </p:nvSpPr>
        <p:spPr>
          <a:xfrm>
            <a:off x="352486" y="1243014"/>
            <a:ext cx="11475317" cy="4999558"/>
          </a:xfrm>
        </p:spPr>
        <p:txBody>
          <a:bodyPr/>
          <a:lstStyle/>
          <a:p>
            <a:pPr marL="0" indent="0">
              <a:buNone/>
            </a:pPr>
            <a:r>
              <a:rPr lang="en-GB" b="1">
                <a:solidFill>
                  <a:srgbClr val="C00000"/>
                </a:solidFill>
              </a:rPr>
              <a:t>Summary: </a:t>
            </a:r>
            <a:r>
              <a:rPr lang="en-GB" b="1" dirty="0">
                <a:solidFill>
                  <a:srgbClr val="C00000"/>
                </a:solidFill>
              </a:rPr>
              <a:t>themes, activities, outputs</a:t>
            </a:r>
            <a:endParaRPr lang="en-BE" b="1" dirty="0">
              <a:solidFill>
                <a:srgbClr val="C00000"/>
              </a:solidFill>
            </a:endParaRPr>
          </a:p>
          <a:p>
            <a:pPr marL="514350" indent="-514350">
              <a:buFont typeface="+mj-lt"/>
              <a:buAutoNum type="arabicPeriod"/>
            </a:pPr>
            <a:r>
              <a:rPr lang="en-GB" dirty="0"/>
              <a:t>C</a:t>
            </a:r>
            <a:r>
              <a:rPr lang="en-BE" dirty="0"/>
              <a:t>apacity development: a) Forums of NQF Authorities and stakeholders; b) Country-specific</a:t>
            </a:r>
          </a:p>
          <a:p>
            <a:pPr marL="514350" indent="-514350">
              <a:buFont typeface="+mj-lt"/>
              <a:buAutoNum type="arabicPeriod"/>
            </a:pPr>
            <a:r>
              <a:rPr lang="en-BE" dirty="0"/>
              <a:t>Support to development and implementation of NQFs, RPL, CATS</a:t>
            </a:r>
          </a:p>
          <a:p>
            <a:pPr marL="514350" indent="-514350">
              <a:buFont typeface="+mj-lt"/>
              <a:buAutoNum type="arabicPeriod"/>
            </a:pPr>
            <a:r>
              <a:rPr lang="en-BE" dirty="0"/>
              <a:t>QCP: full operationalisation</a:t>
            </a:r>
          </a:p>
          <a:p>
            <a:pPr marL="514350" indent="-514350">
              <a:buFont typeface="+mj-lt"/>
              <a:buAutoNum type="arabicPeriod"/>
            </a:pPr>
            <a:r>
              <a:rPr lang="en-BE" dirty="0"/>
              <a:t>ACQF Network – support for sustainability, with support to country teams</a:t>
            </a:r>
          </a:p>
          <a:p>
            <a:pPr marL="514350" indent="-514350">
              <a:buFont typeface="+mj-lt"/>
              <a:buAutoNum type="arabicPeriod"/>
            </a:pPr>
            <a:r>
              <a:rPr lang="en-BE" dirty="0"/>
              <a:t>Green skills: new pilot project implemented by AASU</a:t>
            </a:r>
          </a:p>
          <a:p>
            <a:pPr marL="514350" indent="-514350">
              <a:buFont typeface="+mj-lt"/>
              <a:buAutoNum type="arabicPeriod"/>
            </a:pPr>
            <a:r>
              <a:rPr lang="en-BE" dirty="0"/>
              <a:t>Micro-credentials: policies and guidelines with countries</a:t>
            </a:r>
          </a:p>
          <a:p>
            <a:pPr marL="514350" indent="-514350">
              <a:buFont typeface="+mj-lt"/>
              <a:buAutoNum type="arabicPeriod"/>
            </a:pPr>
            <a:r>
              <a:rPr lang="en-BE" dirty="0"/>
              <a:t>More common profiles of occupations and qualifications</a:t>
            </a:r>
          </a:p>
        </p:txBody>
      </p:sp>
      <p:sp>
        <p:nvSpPr>
          <p:cNvPr id="4" name="Slide Number Placeholder 3">
            <a:extLst>
              <a:ext uri="{FF2B5EF4-FFF2-40B4-BE49-F238E27FC236}">
                <a16:creationId xmlns:a16="http://schemas.microsoft.com/office/drawing/2014/main" id="{F9AB2EAD-3657-476E-C775-4EABD62CA6E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1427585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7e4e0e45e2_1_85"/>
          <p:cNvSpPr txBox="1">
            <a:spLocks noGrp="1"/>
          </p:cNvSpPr>
          <p:nvPr>
            <p:ph type="sldNum" idx="12"/>
          </p:nvPr>
        </p:nvSpPr>
        <p:spPr>
          <a:xfrm>
            <a:off x="359999" y="6538366"/>
            <a:ext cx="3710400" cy="172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GB" sz="900" b="0" i="0" u="none" strike="noStrike" kern="0" cap="none" spc="0" normalizeH="0" baseline="0" noProof="0">
                <a:ln>
                  <a:noFill/>
                </a:ln>
                <a:solidFill>
                  <a:srgbClr val="24282A"/>
                </a:solidFill>
                <a:effectLst/>
                <a:uLnTx/>
                <a:uFillTx/>
                <a:latin typeface="Nunito Sans Light"/>
                <a:sym typeface="Nunito Sans Light"/>
              </a:rPr>
              <a:t>Page </a:t>
            </a:r>
            <a:fld id="{00000000-1234-1234-1234-123412341234}" type="slidenum">
              <a:rPr kumimoji="0" lang="en-GB" sz="900" b="0" i="0" u="none" strike="noStrike" kern="0" cap="none" spc="0" normalizeH="0" baseline="0" noProof="0">
                <a:ln>
                  <a:noFill/>
                </a:ln>
                <a:solidFill>
                  <a:srgbClr val="24282A"/>
                </a:solidFill>
                <a:effectLst/>
                <a:uLnTx/>
                <a:uFillTx/>
                <a:latin typeface="Nunito Sans Light"/>
                <a:sym typeface="Nunito Sans Light"/>
              </a:rPr>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t>36</a:t>
            </a:fld>
            <a:endParaRPr kumimoji="0" sz="900" b="0" i="0" u="none" strike="noStrike" kern="0" cap="none" spc="0" normalizeH="0" baseline="0" noProof="0">
              <a:ln>
                <a:noFill/>
              </a:ln>
              <a:solidFill>
                <a:srgbClr val="24282A"/>
              </a:solidFill>
              <a:effectLst/>
              <a:uLnTx/>
              <a:uFillTx/>
              <a:latin typeface="Nunito Sans Light"/>
              <a:sym typeface="Nunito Sans Light"/>
            </a:endParaRPr>
          </a:p>
        </p:txBody>
      </p:sp>
      <p:sp>
        <p:nvSpPr>
          <p:cNvPr id="102" name="Google Shape;102;g37e4e0e45e2_1_85"/>
          <p:cNvSpPr/>
          <p:nvPr/>
        </p:nvSpPr>
        <p:spPr>
          <a:xfrm>
            <a:off x="4070326" y="834434"/>
            <a:ext cx="3062400" cy="3049200"/>
          </a:xfrm>
          <a:prstGeom prst="ellipse">
            <a:avLst/>
          </a:prstGeom>
          <a:solidFill>
            <a:srgbClr val="47639D"/>
          </a:solidFill>
          <a:ln w="25400" cap="flat" cmpd="sng">
            <a:solidFill>
              <a:srgbClr val="0046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0" cap="none" spc="0" normalizeH="0" baseline="0" noProof="0">
                <a:ln>
                  <a:noFill/>
                </a:ln>
                <a:solidFill>
                  <a:srgbClr val="FFFFFF"/>
                </a:solidFill>
                <a:effectLst/>
                <a:uLnTx/>
                <a:uFillTx/>
                <a:latin typeface="Arial"/>
                <a:ea typeface="Arial"/>
                <a:cs typeface="Arial"/>
                <a:sym typeface="Arial"/>
              </a:rPr>
              <a:t>ACQF QCP</a:t>
            </a:r>
            <a:r>
              <a:rPr kumimoji="0" lang="en-GB" sz="2000" b="0" i="0" u="none" strike="noStrike" kern="0" cap="none" spc="0" normalizeH="0" baseline="0" noProof="0">
                <a:ln>
                  <a:noFill/>
                </a:ln>
                <a:solidFill>
                  <a:srgbClr val="FFFFFF"/>
                </a:solidFill>
                <a:effectLst/>
                <a:uLnTx/>
                <a:uFillTx/>
                <a:latin typeface="Arial"/>
                <a:ea typeface="Arial"/>
                <a:cs typeface="Arial"/>
                <a:sym typeface="Arial"/>
              </a:rPr>
              <a:t> </a:t>
            </a:r>
            <a:br>
              <a:rPr kumimoji="0" lang="en-GB" sz="2000" b="0" i="0" u="none" strike="noStrike" kern="0" cap="none" spc="0" normalizeH="0" baseline="0" noProof="0">
                <a:ln>
                  <a:noFill/>
                </a:ln>
                <a:solidFill>
                  <a:srgbClr val="FFFFFF"/>
                </a:solidFill>
                <a:effectLst/>
                <a:uLnTx/>
                <a:uFillTx/>
                <a:latin typeface="Arial"/>
                <a:ea typeface="Arial"/>
                <a:cs typeface="Arial"/>
                <a:sym typeface="Arial"/>
              </a:rPr>
            </a:br>
            <a:r>
              <a:rPr kumimoji="0" lang="en-GB" sz="2000" b="0" i="0" u="none" strike="noStrike" kern="0" cap="none" spc="0" normalizeH="0" baseline="0" noProof="0">
                <a:ln>
                  <a:noFill/>
                </a:ln>
                <a:solidFill>
                  <a:srgbClr val="FFFFFF"/>
                </a:solidFill>
                <a:effectLst/>
                <a:uLnTx/>
                <a:uFillTx/>
                <a:latin typeface="Arial"/>
                <a:ea typeface="Arial"/>
                <a:cs typeface="Arial"/>
                <a:sym typeface="Arial"/>
              </a:rPr>
              <a:t>Continental Infrastructure</a:t>
            </a: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3" name="Google Shape;103;g37e4e0e45e2_1_85"/>
          <p:cNvSpPr/>
          <p:nvPr/>
        </p:nvSpPr>
        <p:spPr>
          <a:xfrm>
            <a:off x="1517904" y="938213"/>
            <a:ext cx="1475100" cy="1420800"/>
          </a:xfrm>
          <a:prstGeom prst="flowChartConnector">
            <a:avLst/>
          </a:prstGeom>
          <a:solidFill>
            <a:schemeClr val="accent1"/>
          </a:solidFill>
          <a:ln w="25400" cap="flat" cmpd="sng">
            <a:solidFill>
              <a:srgbClr val="0046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Kenya</a:t>
            </a: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 National Virtual Space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4" name="Google Shape;104;g37e4e0e45e2_1_85"/>
          <p:cNvSpPr/>
          <p:nvPr/>
        </p:nvSpPr>
        <p:spPr>
          <a:xfrm>
            <a:off x="8400289" y="2886413"/>
            <a:ext cx="1597200" cy="1562400"/>
          </a:xfrm>
          <a:prstGeom prst="flowChartConnector">
            <a:avLst/>
          </a:prstGeom>
          <a:solidFill>
            <a:schemeClr val="accent1"/>
          </a:solidFill>
          <a:ln w="25400" cap="flat" cmpd="sng">
            <a:solidFill>
              <a:srgbClr val="0046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Angola</a:t>
            </a: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 National Virtual Space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5" name="Google Shape;105;g37e4e0e45e2_1_85"/>
          <p:cNvSpPr/>
          <p:nvPr/>
        </p:nvSpPr>
        <p:spPr>
          <a:xfrm>
            <a:off x="8400289" y="834434"/>
            <a:ext cx="1597200" cy="1562400"/>
          </a:xfrm>
          <a:prstGeom prst="flowChartConnector">
            <a:avLst/>
          </a:prstGeom>
          <a:solidFill>
            <a:schemeClr val="accent1"/>
          </a:solidFill>
          <a:ln w="25400" cap="flat" cmpd="sng">
            <a:solidFill>
              <a:srgbClr val="0046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Seychelles </a:t>
            </a: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National Virtual Space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6" name="Google Shape;106;g37e4e0e45e2_1_85"/>
          <p:cNvSpPr/>
          <p:nvPr/>
        </p:nvSpPr>
        <p:spPr>
          <a:xfrm>
            <a:off x="3593593" y="4412556"/>
            <a:ext cx="1475100" cy="1420800"/>
          </a:xfrm>
          <a:prstGeom prst="flowChartConnector">
            <a:avLst/>
          </a:prstGeom>
          <a:solidFill>
            <a:schemeClr val="accent1"/>
          </a:solidFill>
          <a:ln w="25400" cap="flat" cmpd="sng">
            <a:solidFill>
              <a:srgbClr val="0046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Senegal</a:t>
            </a: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 National Virtual Space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7" name="Google Shape;107;g37e4e0e45e2_1_85"/>
          <p:cNvSpPr/>
          <p:nvPr/>
        </p:nvSpPr>
        <p:spPr>
          <a:xfrm>
            <a:off x="1517904" y="2991764"/>
            <a:ext cx="1475100" cy="1420800"/>
          </a:xfrm>
          <a:prstGeom prst="flowChartConnector">
            <a:avLst/>
          </a:prstGeom>
          <a:solidFill>
            <a:schemeClr val="accent1"/>
          </a:solidFill>
          <a:ln w="25400" cap="flat" cmpd="sng">
            <a:solidFill>
              <a:srgbClr val="0046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Namibia</a:t>
            </a: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 National Virtual Space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108" name="Google Shape;108;g37e4e0e45e2_1_85"/>
          <p:cNvCxnSpPr/>
          <p:nvPr/>
        </p:nvCxnSpPr>
        <p:spPr>
          <a:xfrm flipH="1">
            <a:off x="7013414" y="1648609"/>
            <a:ext cx="1655100" cy="197700"/>
          </a:xfrm>
          <a:prstGeom prst="straightConnector1">
            <a:avLst/>
          </a:prstGeom>
          <a:noFill/>
          <a:ln w="9525" cap="flat" cmpd="sng">
            <a:solidFill>
              <a:srgbClr val="00A640"/>
            </a:solidFill>
            <a:prstDash val="solid"/>
            <a:round/>
            <a:headEnd type="none" w="sm" len="sm"/>
            <a:tailEnd type="triangle" w="med" len="med"/>
          </a:ln>
        </p:spPr>
      </p:cxnSp>
      <p:cxnSp>
        <p:nvCxnSpPr>
          <p:cNvPr id="109" name="Google Shape;109;g37e4e0e45e2_1_85"/>
          <p:cNvCxnSpPr>
            <a:stCxn id="103" idx="6"/>
          </p:cNvCxnSpPr>
          <p:nvPr/>
        </p:nvCxnSpPr>
        <p:spPr>
          <a:xfrm>
            <a:off x="2993004" y="1648613"/>
            <a:ext cx="1077300" cy="223200"/>
          </a:xfrm>
          <a:prstGeom prst="straightConnector1">
            <a:avLst/>
          </a:prstGeom>
          <a:noFill/>
          <a:ln w="9525" cap="flat" cmpd="sng">
            <a:solidFill>
              <a:srgbClr val="00A640"/>
            </a:solidFill>
            <a:prstDash val="solid"/>
            <a:round/>
            <a:headEnd type="none" w="sm" len="sm"/>
            <a:tailEnd type="triangle" w="med" len="med"/>
          </a:ln>
        </p:spPr>
      </p:cxnSp>
      <p:sp>
        <p:nvSpPr>
          <p:cNvPr id="110" name="Google Shape;110;g37e4e0e45e2_1_85"/>
          <p:cNvSpPr/>
          <p:nvPr/>
        </p:nvSpPr>
        <p:spPr>
          <a:xfrm>
            <a:off x="6275913" y="4412556"/>
            <a:ext cx="1475100" cy="1420800"/>
          </a:xfrm>
          <a:prstGeom prst="flowChartConnector">
            <a:avLst/>
          </a:prstGeom>
          <a:solidFill>
            <a:schemeClr val="accent2"/>
          </a:solidFill>
          <a:ln w="25400" cap="flat" cmpd="sng">
            <a:solidFill>
              <a:srgbClr val="0D11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a:t>
            </a:r>
            <a:r>
              <a:rPr kumimoji="0" lang="en-GB" sz="1400" b="0" i="0" u="none" strike="noStrike" kern="0" cap="none" spc="0" normalizeH="0" baseline="0" noProof="0">
                <a:ln>
                  <a:noFill/>
                </a:ln>
                <a:solidFill>
                  <a:srgbClr val="FFFFFF"/>
                </a:solidFill>
                <a:effectLst/>
                <a:uLnTx/>
                <a:uFillTx/>
                <a:latin typeface="Arial"/>
                <a:ea typeface="Arial"/>
                <a:cs typeface="Arial"/>
                <a:sym typeface="Arial"/>
              </a:rPr>
              <a:t> National Virtual Space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111" name="Google Shape;111;g37e4e0e45e2_1_85"/>
          <p:cNvCxnSpPr>
            <a:stCxn id="104" idx="2"/>
          </p:cNvCxnSpPr>
          <p:nvPr/>
        </p:nvCxnSpPr>
        <p:spPr>
          <a:xfrm rot="10800000">
            <a:off x="7013389" y="3028013"/>
            <a:ext cx="1386900" cy="639600"/>
          </a:xfrm>
          <a:prstGeom prst="straightConnector1">
            <a:avLst/>
          </a:prstGeom>
          <a:noFill/>
          <a:ln w="9525" cap="flat" cmpd="sng">
            <a:solidFill>
              <a:srgbClr val="00A640"/>
            </a:solidFill>
            <a:prstDash val="solid"/>
            <a:round/>
            <a:headEnd type="none" w="sm" len="sm"/>
            <a:tailEnd type="triangle" w="med" len="med"/>
          </a:ln>
        </p:spPr>
      </p:cxnSp>
      <p:cxnSp>
        <p:nvCxnSpPr>
          <p:cNvPr id="112" name="Google Shape;112;g37e4e0e45e2_1_85"/>
          <p:cNvCxnSpPr>
            <a:stCxn id="107" idx="6"/>
          </p:cNvCxnSpPr>
          <p:nvPr/>
        </p:nvCxnSpPr>
        <p:spPr>
          <a:xfrm rot="10800000" flipH="1">
            <a:off x="2993004" y="3027764"/>
            <a:ext cx="1237500" cy="674400"/>
          </a:xfrm>
          <a:prstGeom prst="straightConnector1">
            <a:avLst/>
          </a:prstGeom>
          <a:noFill/>
          <a:ln w="9525" cap="flat" cmpd="sng">
            <a:solidFill>
              <a:srgbClr val="00A640"/>
            </a:solidFill>
            <a:prstDash val="solid"/>
            <a:round/>
            <a:headEnd type="none" w="sm" len="sm"/>
            <a:tailEnd type="triangle" w="med" len="med"/>
          </a:ln>
        </p:spPr>
      </p:cxnSp>
      <p:cxnSp>
        <p:nvCxnSpPr>
          <p:cNvPr id="113" name="Google Shape;113;g37e4e0e45e2_1_85"/>
          <p:cNvCxnSpPr>
            <a:stCxn id="106" idx="0"/>
          </p:cNvCxnSpPr>
          <p:nvPr/>
        </p:nvCxnSpPr>
        <p:spPr>
          <a:xfrm rot="10800000" flipH="1">
            <a:off x="4331143" y="3702156"/>
            <a:ext cx="618600" cy="710400"/>
          </a:xfrm>
          <a:prstGeom prst="straightConnector1">
            <a:avLst/>
          </a:prstGeom>
          <a:noFill/>
          <a:ln w="9525" cap="flat" cmpd="sng">
            <a:solidFill>
              <a:srgbClr val="00A640"/>
            </a:solidFill>
            <a:prstDash val="solid"/>
            <a:round/>
            <a:headEnd type="none" w="sm" len="sm"/>
            <a:tailEnd type="triangle" w="med" len="med"/>
          </a:ln>
        </p:spPr>
      </p:cxnSp>
      <p:cxnSp>
        <p:nvCxnSpPr>
          <p:cNvPr id="114" name="Google Shape;114;g37e4e0e45e2_1_85"/>
          <p:cNvCxnSpPr>
            <a:stCxn id="110" idx="0"/>
          </p:cNvCxnSpPr>
          <p:nvPr/>
        </p:nvCxnSpPr>
        <p:spPr>
          <a:xfrm rot="10800000">
            <a:off x="6254463" y="3702156"/>
            <a:ext cx="759000" cy="710400"/>
          </a:xfrm>
          <a:prstGeom prst="straightConnector1">
            <a:avLst/>
          </a:prstGeom>
          <a:noFill/>
          <a:ln w="9525" cap="flat" cmpd="sng">
            <a:solidFill>
              <a:srgbClr val="00A640"/>
            </a:solidFill>
            <a:prstDash val="solid"/>
            <a:round/>
            <a:headEnd type="none" w="sm" len="sm"/>
            <a:tailEnd type="triangle" w="med" len="med"/>
          </a:ln>
        </p:spPr>
      </p:cxnSp>
      <p:sp>
        <p:nvSpPr>
          <p:cNvPr id="115" name="Google Shape;115;g37e4e0e45e2_1_85"/>
          <p:cNvSpPr/>
          <p:nvPr/>
        </p:nvSpPr>
        <p:spPr>
          <a:xfrm>
            <a:off x="359999" y="5023104"/>
            <a:ext cx="2419800" cy="1072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24282A"/>
                </a:solidFill>
                <a:effectLst/>
                <a:uLnTx/>
                <a:uFillTx/>
                <a:latin typeface="Arial"/>
                <a:ea typeface="Arial"/>
                <a:cs typeface="Arial"/>
                <a:sym typeface="Arial"/>
              </a:rPr>
              <a:t>Public Users:</a:t>
            </a:r>
            <a:br>
              <a:rPr kumimoji="0" lang="en-GB" sz="1400" b="0" i="0" u="none" strike="noStrike" kern="0" cap="none" spc="0" normalizeH="0" baseline="0" noProof="0">
                <a:ln>
                  <a:noFill/>
                </a:ln>
                <a:solidFill>
                  <a:srgbClr val="24282A"/>
                </a:solidFill>
                <a:effectLst/>
                <a:uLnTx/>
                <a:uFillTx/>
                <a:latin typeface="Arial"/>
                <a:ea typeface="Arial"/>
                <a:cs typeface="Arial"/>
                <a:sym typeface="Arial"/>
              </a:rPr>
            </a:br>
            <a:r>
              <a:rPr kumimoji="0" lang="en-GB" sz="1400" b="0" i="0" u="none" strike="noStrike" kern="0" cap="none" spc="0" normalizeH="0" baseline="0" noProof="0">
                <a:ln>
                  <a:noFill/>
                </a:ln>
                <a:solidFill>
                  <a:srgbClr val="24282A"/>
                </a:solidFill>
                <a:effectLst/>
                <a:uLnTx/>
                <a:uFillTx/>
                <a:latin typeface="Arial"/>
                <a:ea typeface="Arial"/>
                <a:cs typeface="Arial"/>
                <a:sym typeface="Arial"/>
              </a:rPr>
              <a:t>Students, jobseekers, parents</a:t>
            </a:r>
            <a:endParaRPr kumimoji="0" sz="1400" b="0" i="0" u="none" strike="noStrike" kern="0" cap="none" spc="0" normalizeH="0" baseline="0" noProof="0">
              <a:ln>
                <a:noFill/>
              </a:ln>
              <a:solidFill>
                <a:srgbClr val="24282A"/>
              </a:solidFill>
              <a:effectLst/>
              <a:uLnTx/>
              <a:uFillTx/>
              <a:latin typeface="Arial"/>
              <a:ea typeface="Arial"/>
              <a:cs typeface="Arial"/>
              <a:sym typeface="Arial"/>
            </a:endParaRPr>
          </a:p>
        </p:txBody>
      </p:sp>
      <p:sp>
        <p:nvSpPr>
          <p:cNvPr id="116" name="Google Shape;116;g37e4e0e45e2_1_85"/>
          <p:cNvSpPr/>
          <p:nvPr/>
        </p:nvSpPr>
        <p:spPr>
          <a:xfrm>
            <a:off x="8958233" y="5023104"/>
            <a:ext cx="2419800" cy="107280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24282A"/>
                </a:solidFill>
                <a:effectLst/>
                <a:uLnTx/>
                <a:uFillTx/>
                <a:latin typeface="Arial"/>
                <a:ea typeface="Arial"/>
                <a:cs typeface="Arial"/>
                <a:sym typeface="Arial"/>
              </a:rPr>
              <a:t>Institutional Users: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24282A"/>
                </a:solidFill>
                <a:effectLst/>
                <a:uLnTx/>
                <a:uFillTx/>
                <a:latin typeface="Arial"/>
                <a:ea typeface="Arial"/>
                <a:cs typeface="Arial"/>
                <a:sym typeface="Arial"/>
              </a:rPr>
              <a:t>Ministries, QA bodies, employers, education providers</a:t>
            </a:r>
            <a:endParaRPr kumimoji="0" sz="1400" b="0" i="0" u="none" strike="noStrike" kern="0" cap="none" spc="0" normalizeH="0" baseline="0" noProof="0">
              <a:ln>
                <a:noFill/>
              </a:ln>
              <a:solidFill>
                <a:srgbClr val="24282A"/>
              </a:solidFill>
              <a:effectLst/>
              <a:uLnTx/>
              <a:uFillTx/>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7e4e0e45e2_1_273"/>
          <p:cNvSpPr txBox="1">
            <a:spLocks noGrp="1"/>
          </p:cNvSpPr>
          <p:nvPr>
            <p:ph type="title"/>
          </p:nvPr>
        </p:nvSpPr>
        <p:spPr>
          <a:xfrm>
            <a:off x="289233" y="646920"/>
            <a:ext cx="11467800" cy="1150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a:t>QCP Development</a:t>
            </a:r>
            <a:endParaRPr/>
          </a:p>
        </p:txBody>
      </p:sp>
      <p:sp>
        <p:nvSpPr>
          <p:cNvPr id="123" name="Google Shape;123;g37e4e0e45e2_1_273"/>
          <p:cNvSpPr txBox="1">
            <a:spLocks noGrp="1"/>
          </p:cNvSpPr>
          <p:nvPr>
            <p:ph type="sldNum" idx="12"/>
          </p:nvPr>
        </p:nvSpPr>
        <p:spPr>
          <a:xfrm>
            <a:off x="355949" y="6543601"/>
            <a:ext cx="3261300" cy="1677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GB" sz="900" b="0" i="0" u="none" strike="noStrike" kern="0" cap="none" spc="0" normalizeH="0" baseline="0" noProof="0">
                <a:ln>
                  <a:noFill/>
                </a:ln>
                <a:solidFill>
                  <a:srgbClr val="24282A"/>
                </a:solidFill>
                <a:effectLst/>
                <a:uLnTx/>
                <a:uFillTx/>
                <a:latin typeface="Nunito Sans Light"/>
                <a:sym typeface="Nunito Sans Light"/>
              </a:rPr>
              <a:t>Page </a:t>
            </a:r>
            <a:fld id="{00000000-1234-1234-1234-123412341234}" type="slidenum">
              <a:rPr kumimoji="0" lang="en-GB" sz="900" b="0" i="0" u="none" strike="noStrike" kern="0" cap="none" spc="0" normalizeH="0" baseline="0" noProof="0">
                <a:ln>
                  <a:noFill/>
                </a:ln>
                <a:solidFill>
                  <a:srgbClr val="24282A"/>
                </a:solidFill>
                <a:effectLst/>
                <a:uLnTx/>
                <a:uFillTx/>
                <a:latin typeface="Nunito Sans Light"/>
                <a:sym typeface="Nunito Sans Light"/>
              </a:rPr>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t>37</a:t>
            </a:fld>
            <a:endParaRPr kumimoji="0" sz="900" b="0" i="0" u="none" strike="noStrike" kern="0" cap="none" spc="0" normalizeH="0" baseline="0" noProof="0">
              <a:ln>
                <a:noFill/>
              </a:ln>
              <a:solidFill>
                <a:srgbClr val="24282A"/>
              </a:solidFill>
              <a:effectLst/>
              <a:uLnTx/>
              <a:uFillTx/>
              <a:latin typeface="Nunito Sans Light"/>
              <a:sym typeface="Nunito Sans Light"/>
            </a:endParaRPr>
          </a:p>
        </p:txBody>
      </p:sp>
      <p:sp>
        <p:nvSpPr>
          <p:cNvPr id="124" name="Google Shape;124;g37e4e0e45e2_1_273"/>
          <p:cNvSpPr/>
          <p:nvPr/>
        </p:nvSpPr>
        <p:spPr>
          <a:xfrm>
            <a:off x="7133431" y="2855673"/>
            <a:ext cx="2498100" cy="1069800"/>
          </a:xfrm>
          <a:prstGeom prst="chevron">
            <a:avLst>
              <a:gd name="adj" fmla="val 20758"/>
            </a:avLst>
          </a:prstGeom>
          <a:solidFill>
            <a:srgbClr val="5B0F00"/>
          </a:solidFill>
          <a:ln>
            <a:noFill/>
          </a:ln>
        </p:spPr>
        <p:txBody>
          <a:bodyPr spcFirstLastPara="1" wrap="square" lIns="365750" tIns="0" rIns="91425" bIns="1828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500" b="1" i="0" u="none" strike="noStrike" kern="0" cap="none" spc="0" normalizeH="0" baseline="0" noProof="0">
                <a:ln>
                  <a:noFill/>
                </a:ln>
                <a:solidFill>
                  <a:srgbClr val="FFFFFF"/>
                </a:solidFill>
                <a:effectLst/>
                <a:uLnTx/>
                <a:uFillTx/>
                <a:latin typeface="Arial"/>
                <a:ea typeface="Arial"/>
                <a:cs typeface="Arial"/>
                <a:sym typeface="Arial"/>
              </a:rPr>
              <a:t>Launch of QCP 2.0</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25;g37e4e0e45e2_1_273"/>
          <p:cNvSpPr/>
          <p:nvPr/>
        </p:nvSpPr>
        <p:spPr>
          <a:xfrm>
            <a:off x="4740869" y="2847067"/>
            <a:ext cx="2498100" cy="1069800"/>
          </a:xfrm>
          <a:prstGeom prst="chevron">
            <a:avLst>
              <a:gd name="adj" fmla="val 20758"/>
            </a:avLst>
          </a:prstGeom>
          <a:solidFill>
            <a:schemeClr val="accent4"/>
          </a:solidFill>
          <a:ln>
            <a:noFill/>
          </a:ln>
        </p:spPr>
        <p:txBody>
          <a:bodyPr spcFirstLastPara="1" wrap="square" lIns="365750" tIns="0" rIns="91425" bIns="1828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500" b="1" i="0" u="none" strike="noStrike" kern="0" cap="none" spc="0" normalizeH="0" baseline="0" noProof="0">
                <a:ln>
                  <a:noFill/>
                </a:ln>
                <a:solidFill>
                  <a:srgbClr val="FFFFFF"/>
                </a:solidFill>
                <a:effectLst/>
                <a:uLnTx/>
                <a:uFillTx/>
                <a:latin typeface="Arial"/>
                <a:ea typeface="Arial"/>
                <a:cs typeface="Arial"/>
                <a:sym typeface="Arial"/>
              </a:rPr>
              <a:t>Data collection and upload</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g37e4e0e45e2_1_273"/>
          <p:cNvSpPr/>
          <p:nvPr/>
        </p:nvSpPr>
        <p:spPr>
          <a:xfrm>
            <a:off x="2320719" y="2840377"/>
            <a:ext cx="2498100" cy="1069800"/>
          </a:xfrm>
          <a:prstGeom prst="chevron">
            <a:avLst>
              <a:gd name="adj" fmla="val 20758"/>
            </a:avLst>
          </a:prstGeom>
          <a:solidFill>
            <a:schemeClr val="accent3"/>
          </a:solidFill>
          <a:ln>
            <a:noFill/>
          </a:ln>
        </p:spPr>
        <p:txBody>
          <a:bodyPr spcFirstLastPara="1" wrap="square" lIns="365750" tIns="0" rIns="91425" bIns="1828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Architecture &amp; Launch of QCP 1.0</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g37e4e0e45e2_1_273"/>
          <p:cNvSpPr/>
          <p:nvPr/>
        </p:nvSpPr>
        <p:spPr>
          <a:xfrm>
            <a:off x="289101" y="2840377"/>
            <a:ext cx="2099400" cy="1058700"/>
          </a:xfrm>
          <a:prstGeom prst="homePlate">
            <a:avLst>
              <a:gd name="adj" fmla="val 22102"/>
            </a:avLst>
          </a:prstGeom>
          <a:solidFill>
            <a:schemeClr val="accent1"/>
          </a:solidFill>
          <a:ln>
            <a:noFill/>
          </a:ln>
        </p:spPr>
        <p:txBody>
          <a:bodyPr spcFirstLastPara="1" wrap="square" lIns="182875" tIns="0" rIns="91425" bIns="1828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700" b="1" i="0" u="none" strike="noStrike" kern="0" cap="none" spc="0" normalizeH="0" baseline="0" noProof="0">
                <a:ln>
                  <a:noFill/>
                </a:ln>
                <a:solidFill>
                  <a:srgbClr val="FFFFFF"/>
                </a:solidFill>
                <a:effectLst/>
                <a:uLnTx/>
                <a:uFillTx/>
                <a:latin typeface="Arial"/>
                <a:ea typeface="Arial"/>
                <a:cs typeface="Arial"/>
                <a:sym typeface="Arial"/>
              </a:rPr>
              <a:t>Preparatory steps</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28" name="Google Shape;128;g37e4e0e45e2_1_273"/>
          <p:cNvCxnSpPr/>
          <p:nvPr/>
        </p:nvCxnSpPr>
        <p:spPr>
          <a:xfrm>
            <a:off x="2117418" y="3887124"/>
            <a:ext cx="0" cy="0"/>
          </a:xfrm>
          <a:prstGeom prst="straightConnector1">
            <a:avLst/>
          </a:prstGeom>
          <a:noFill/>
          <a:ln w="9525" cap="flat" cmpd="sng">
            <a:solidFill>
              <a:srgbClr val="00A640"/>
            </a:solidFill>
            <a:prstDash val="solid"/>
            <a:round/>
            <a:headEnd type="none" w="sm" len="sm"/>
            <a:tailEnd type="none" w="sm" len="sm"/>
          </a:ln>
        </p:spPr>
      </p:cxnSp>
      <p:cxnSp>
        <p:nvCxnSpPr>
          <p:cNvPr id="129" name="Google Shape;129;g37e4e0e45e2_1_273"/>
          <p:cNvCxnSpPr/>
          <p:nvPr/>
        </p:nvCxnSpPr>
        <p:spPr>
          <a:xfrm>
            <a:off x="6930131" y="3934152"/>
            <a:ext cx="0" cy="0"/>
          </a:xfrm>
          <a:prstGeom prst="straightConnector1">
            <a:avLst/>
          </a:prstGeom>
          <a:noFill/>
          <a:ln w="9525" cap="flat" cmpd="sng">
            <a:solidFill>
              <a:schemeClr val="dk2"/>
            </a:solidFill>
            <a:prstDash val="solid"/>
            <a:round/>
            <a:headEnd type="none" w="sm" len="sm"/>
            <a:tailEnd type="none" w="sm" len="sm"/>
          </a:ln>
        </p:spPr>
      </p:cxnSp>
      <p:cxnSp>
        <p:nvCxnSpPr>
          <p:cNvPr id="130" name="Google Shape;130;g37e4e0e45e2_1_273"/>
          <p:cNvCxnSpPr/>
          <p:nvPr/>
        </p:nvCxnSpPr>
        <p:spPr>
          <a:xfrm>
            <a:off x="118295" y="3875876"/>
            <a:ext cx="0" cy="0"/>
          </a:xfrm>
          <a:prstGeom prst="straightConnector1">
            <a:avLst/>
          </a:prstGeom>
          <a:noFill/>
          <a:ln w="9525" cap="flat" cmpd="sng">
            <a:solidFill>
              <a:schemeClr val="accent1"/>
            </a:solidFill>
            <a:prstDash val="solid"/>
            <a:round/>
            <a:headEnd type="none" w="sm" len="sm"/>
            <a:tailEnd type="none" w="sm" len="sm"/>
          </a:ln>
        </p:spPr>
      </p:cxnSp>
      <p:cxnSp>
        <p:nvCxnSpPr>
          <p:cNvPr id="131" name="Google Shape;131;g37e4e0e45e2_1_273"/>
          <p:cNvCxnSpPr/>
          <p:nvPr/>
        </p:nvCxnSpPr>
        <p:spPr>
          <a:xfrm>
            <a:off x="4571521" y="3923628"/>
            <a:ext cx="0" cy="0"/>
          </a:xfrm>
          <a:prstGeom prst="straightConnector1">
            <a:avLst/>
          </a:prstGeom>
          <a:noFill/>
          <a:ln w="9525" cap="flat" cmpd="sng">
            <a:solidFill>
              <a:schemeClr val="accent5"/>
            </a:solidFill>
            <a:prstDash val="solid"/>
            <a:round/>
            <a:headEnd type="none" w="sm" len="sm"/>
            <a:tailEnd type="none" w="sm" len="sm"/>
          </a:ln>
        </p:spPr>
      </p:cxnSp>
      <p:cxnSp>
        <p:nvCxnSpPr>
          <p:cNvPr id="132" name="Google Shape;132;g37e4e0e45e2_1_273"/>
          <p:cNvCxnSpPr/>
          <p:nvPr/>
        </p:nvCxnSpPr>
        <p:spPr>
          <a:xfrm rot="10800000" flipH="1">
            <a:off x="8382584" y="4074582"/>
            <a:ext cx="300" cy="429900"/>
          </a:xfrm>
          <a:prstGeom prst="straightConnector1">
            <a:avLst/>
          </a:prstGeom>
          <a:noFill/>
          <a:ln w="9525" cap="flat" cmpd="sng">
            <a:solidFill>
              <a:schemeClr val="dk2"/>
            </a:solidFill>
            <a:prstDash val="solid"/>
            <a:round/>
            <a:headEnd type="none" w="sm" len="sm"/>
            <a:tailEnd type="none" w="sm" len="sm"/>
          </a:ln>
        </p:spPr>
      </p:cxnSp>
      <p:cxnSp>
        <p:nvCxnSpPr>
          <p:cNvPr id="133" name="Google Shape;133;g37e4e0e45e2_1_273"/>
          <p:cNvCxnSpPr/>
          <p:nvPr/>
        </p:nvCxnSpPr>
        <p:spPr>
          <a:xfrm rot="10800000" flipH="1">
            <a:off x="14571165" y="7132836"/>
            <a:ext cx="300" cy="443400"/>
          </a:xfrm>
          <a:prstGeom prst="straightConnector1">
            <a:avLst/>
          </a:prstGeom>
          <a:noFill/>
          <a:ln w="9525" cap="flat" cmpd="sng">
            <a:solidFill>
              <a:schemeClr val="accent5"/>
            </a:solidFill>
            <a:prstDash val="solid"/>
            <a:round/>
            <a:headEnd type="none" w="sm" len="sm"/>
            <a:tailEnd type="none" w="sm" len="sm"/>
          </a:ln>
        </p:spPr>
      </p:cxnSp>
      <p:sp>
        <p:nvSpPr>
          <p:cNvPr id="134" name="Google Shape;134;g37e4e0e45e2_1_273"/>
          <p:cNvSpPr/>
          <p:nvPr/>
        </p:nvSpPr>
        <p:spPr>
          <a:xfrm>
            <a:off x="7132525" y="4596000"/>
            <a:ext cx="2498100" cy="1901100"/>
          </a:xfrm>
          <a:prstGeom prst="rect">
            <a:avLst/>
          </a:prstGeom>
          <a:noFill/>
          <a:ln>
            <a:noFill/>
          </a:ln>
        </p:spPr>
        <p:txBody>
          <a:bodyPr spcFirstLastPara="1" wrap="square" lIns="450000" tIns="45700" rIns="487675" bIns="121900" anchor="t" anchorCtr="0">
            <a:noAutofit/>
          </a:bodyPr>
          <a:lstStyle/>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Launch of public-facing features (search, compare)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Automated publishing of qualifications</a:t>
            </a: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p:txBody>
      </p:sp>
      <p:sp>
        <p:nvSpPr>
          <p:cNvPr id="135" name="Google Shape;135;g37e4e0e45e2_1_273"/>
          <p:cNvSpPr/>
          <p:nvPr/>
        </p:nvSpPr>
        <p:spPr>
          <a:xfrm>
            <a:off x="17936635" y="10345928"/>
            <a:ext cx="2039400" cy="4187700"/>
          </a:xfrm>
          <a:prstGeom prst="rect">
            <a:avLst/>
          </a:prstGeom>
          <a:noFill/>
          <a:ln>
            <a:noFill/>
          </a:ln>
        </p:spPr>
        <p:txBody>
          <a:bodyPr spcFirstLastPara="1" wrap="square" lIns="487675" tIns="45700" rIns="487675" bIns="121900" anchor="t" anchorCtr="0">
            <a:noAutofit/>
          </a:bodyPr>
          <a:lstStyle/>
          <a:p>
            <a:pPr marL="0" marR="0" lvl="0" indent="0" algn="ctr" defTabSz="914400" rtl="0" eaLnBrk="1" fontAlgn="auto" latinLnBrk="0" hangingPunct="1">
              <a:lnSpc>
                <a:spcPct val="89000"/>
              </a:lnSpc>
              <a:spcBef>
                <a:spcPts val="0"/>
              </a:spcBef>
              <a:spcAft>
                <a:spcPts val="0"/>
              </a:spcAft>
              <a:buClr>
                <a:srgbClr val="000000"/>
              </a:buClr>
              <a:buSzPts val="2934"/>
              <a:buFont typeface="Arial"/>
              <a:buNone/>
              <a:tabLst/>
              <a:defRPr/>
            </a:pPr>
            <a:r>
              <a:rPr kumimoji="0" lang="en-GB" sz="2934" b="0" i="0" u="none" strike="noStrike" kern="0" cap="none" spc="0" normalizeH="0" baseline="0" noProof="0">
                <a:ln>
                  <a:noFill/>
                </a:ln>
                <a:solidFill>
                  <a:srgbClr val="282625"/>
                </a:solidFill>
                <a:effectLst/>
                <a:uLnTx/>
                <a:uFillTx/>
                <a:latin typeface="Arial"/>
                <a:ea typeface="Arial"/>
                <a:cs typeface="Arial"/>
                <a:sym typeface="Arial"/>
              </a:rPr>
              <a:t>Lorem ipsum dolor sit amet, consectetur adipiscing elit</a:t>
            </a:r>
            <a:endParaRPr kumimoji="0" sz="2934" b="0" i="0" u="none" strike="noStrike" kern="0" cap="none" spc="0" normalizeH="0" baseline="0" noProof="0">
              <a:ln>
                <a:noFill/>
              </a:ln>
              <a:solidFill>
                <a:srgbClr val="282625"/>
              </a:solidFill>
              <a:effectLst/>
              <a:uLnTx/>
              <a:uFillTx/>
              <a:latin typeface="Arial"/>
              <a:ea typeface="Arial"/>
              <a:cs typeface="Arial"/>
              <a:sym typeface="Arial"/>
            </a:endParaRPr>
          </a:p>
        </p:txBody>
      </p:sp>
      <p:cxnSp>
        <p:nvCxnSpPr>
          <p:cNvPr id="136" name="Google Shape;136;g37e4e0e45e2_1_273"/>
          <p:cNvCxnSpPr/>
          <p:nvPr/>
        </p:nvCxnSpPr>
        <p:spPr>
          <a:xfrm rot="10800000" flipH="1">
            <a:off x="5990022" y="4074582"/>
            <a:ext cx="300" cy="429900"/>
          </a:xfrm>
          <a:prstGeom prst="straightConnector1">
            <a:avLst/>
          </a:prstGeom>
          <a:noFill/>
          <a:ln w="9525" cap="flat" cmpd="sng">
            <a:solidFill>
              <a:schemeClr val="dk2"/>
            </a:solidFill>
            <a:prstDash val="solid"/>
            <a:round/>
            <a:headEnd type="none" w="sm" len="sm"/>
            <a:tailEnd type="none" w="sm" len="sm"/>
          </a:ln>
        </p:spPr>
      </p:cxnSp>
      <p:sp>
        <p:nvSpPr>
          <p:cNvPr id="137" name="Google Shape;137;g37e4e0e45e2_1_273"/>
          <p:cNvSpPr/>
          <p:nvPr/>
        </p:nvSpPr>
        <p:spPr>
          <a:xfrm>
            <a:off x="4819027" y="4596004"/>
            <a:ext cx="2314200" cy="1093800"/>
          </a:xfrm>
          <a:prstGeom prst="rect">
            <a:avLst/>
          </a:prstGeom>
          <a:noFill/>
          <a:ln>
            <a:noFill/>
          </a:ln>
        </p:spPr>
        <p:txBody>
          <a:bodyPr spcFirstLastPara="1" wrap="square" lIns="487675" tIns="45700" rIns="487675" bIns="121900" anchor="t" anchorCtr="0">
            <a:noAutofit/>
          </a:bodyPr>
          <a:lstStyle/>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000000"/>
                </a:solidFill>
                <a:effectLst/>
                <a:uLnTx/>
                <a:uFillTx/>
                <a:latin typeface="Arial"/>
                <a:ea typeface="Arial"/>
                <a:cs typeface="Arial"/>
                <a:sym typeface="Arial"/>
              </a:rPr>
              <a:t>Initial Data Collection and validation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000000"/>
                </a:solidFill>
                <a:effectLst/>
                <a:uLnTx/>
                <a:uFillTx/>
                <a:latin typeface="Arial"/>
                <a:ea typeface="Arial"/>
                <a:cs typeface="Arial"/>
                <a:sym typeface="Arial"/>
              </a:rPr>
              <a:t>National Stakeholder Labs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38" name="Google Shape;138;g37e4e0e45e2_1_273"/>
          <p:cNvCxnSpPr/>
          <p:nvPr/>
        </p:nvCxnSpPr>
        <p:spPr>
          <a:xfrm rot="10800000" flipH="1">
            <a:off x="3532011" y="4040408"/>
            <a:ext cx="300" cy="429900"/>
          </a:xfrm>
          <a:prstGeom prst="straightConnector1">
            <a:avLst/>
          </a:prstGeom>
          <a:noFill/>
          <a:ln w="9525" cap="flat" cmpd="sng">
            <a:solidFill>
              <a:schemeClr val="dk2"/>
            </a:solidFill>
            <a:prstDash val="solid"/>
            <a:round/>
            <a:headEnd type="none" w="sm" len="sm"/>
            <a:tailEnd type="none" w="sm" len="sm"/>
          </a:ln>
        </p:spPr>
      </p:cxnSp>
      <p:sp>
        <p:nvSpPr>
          <p:cNvPr id="139" name="Google Shape;139;g37e4e0e45e2_1_273"/>
          <p:cNvSpPr/>
          <p:nvPr/>
        </p:nvSpPr>
        <p:spPr>
          <a:xfrm>
            <a:off x="2388501" y="4561354"/>
            <a:ext cx="2619000" cy="1465800"/>
          </a:xfrm>
          <a:prstGeom prst="rect">
            <a:avLst/>
          </a:prstGeom>
          <a:noFill/>
          <a:ln>
            <a:noFill/>
          </a:ln>
        </p:spPr>
        <p:txBody>
          <a:bodyPr spcFirstLastPara="1" wrap="square" lIns="487675" tIns="45700" rIns="487675" bIns="121900" anchor="t" anchorCtr="0">
            <a:noAutofit/>
          </a:bodyPr>
          <a:lstStyle/>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Technical Design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Technical Validation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Training and Onboarding for QCP personnel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40" name="Google Shape;140;g37e4e0e45e2_1_273"/>
          <p:cNvCxnSpPr/>
          <p:nvPr/>
        </p:nvCxnSpPr>
        <p:spPr>
          <a:xfrm rot="10800000" flipH="1">
            <a:off x="1245469" y="4040408"/>
            <a:ext cx="300" cy="429900"/>
          </a:xfrm>
          <a:prstGeom prst="straightConnector1">
            <a:avLst/>
          </a:prstGeom>
          <a:noFill/>
          <a:ln w="9525" cap="flat" cmpd="sng">
            <a:solidFill>
              <a:schemeClr val="dk2"/>
            </a:solidFill>
            <a:prstDash val="solid"/>
            <a:round/>
            <a:headEnd type="none" w="sm" len="sm"/>
            <a:tailEnd type="none" w="sm" len="sm"/>
          </a:ln>
        </p:spPr>
      </p:cxnSp>
      <p:sp>
        <p:nvSpPr>
          <p:cNvPr id="141" name="Google Shape;141;g37e4e0e45e2_1_273"/>
          <p:cNvSpPr/>
          <p:nvPr/>
        </p:nvSpPr>
        <p:spPr>
          <a:xfrm>
            <a:off x="89751" y="4561354"/>
            <a:ext cx="2498100" cy="1465800"/>
          </a:xfrm>
          <a:prstGeom prst="rect">
            <a:avLst/>
          </a:prstGeom>
          <a:noFill/>
          <a:ln>
            <a:noFill/>
          </a:ln>
        </p:spPr>
        <p:txBody>
          <a:bodyPr spcFirstLastPara="1" wrap="square" lIns="487675" tIns="45700" rIns="487675" bIns="121900" anchor="t" anchorCtr="0">
            <a:noAutofit/>
          </a:bodyPr>
          <a:lstStyle/>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Policy Design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Consultation</a:t>
            </a: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p:txBody>
      </p:sp>
      <p:sp>
        <p:nvSpPr>
          <p:cNvPr id="142" name="Google Shape;142;g37e4e0e45e2_1_273"/>
          <p:cNvSpPr/>
          <p:nvPr/>
        </p:nvSpPr>
        <p:spPr>
          <a:xfrm rot="5400000">
            <a:off x="2299080" y="361215"/>
            <a:ext cx="262500" cy="42822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4282A"/>
              </a:solidFill>
              <a:effectLst/>
              <a:uLnTx/>
              <a:uFillTx/>
              <a:latin typeface="Arial"/>
              <a:ea typeface="Arial"/>
              <a:cs typeface="Arial"/>
              <a:sym typeface="Arial"/>
            </a:endParaRPr>
          </a:p>
        </p:txBody>
      </p:sp>
      <p:sp>
        <p:nvSpPr>
          <p:cNvPr id="143" name="Google Shape;143;g37e4e0e45e2_1_273"/>
          <p:cNvSpPr/>
          <p:nvPr/>
        </p:nvSpPr>
        <p:spPr>
          <a:xfrm>
            <a:off x="380655" y="2027475"/>
            <a:ext cx="4190700" cy="350100"/>
          </a:xfrm>
          <a:prstGeom prst="rect">
            <a:avLst/>
          </a:prstGeom>
          <a:noFill/>
          <a:ln>
            <a:noFill/>
          </a:ln>
        </p:spPr>
        <p:txBody>
          <a:bodyPr spcFirstLastPara="1" wrap="square" lIns="487675" tIns="45700" rIns="487675" bIns="121900" anchor="t" anchorCtr="0">
            <a:noAutofit/>
          </a:bodyPr>
          <a:lstStyle/>
          <a:p>
            <a:pPr marL="0" marR="0" lvl="0" indent="0" algn="ctr" defTabSz="914400" rtl="0" eaLnBrk="1" fontAlgn="auto" latinLnBrk="0" hangingPunct="1">
              <a:lnSpc>
                <a:spcPct val="89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September – December 2024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g37e4e0e45e2_1_273"/>
          <p:cNvSpPr/>
          <p:nvPr/>
        </p:nvSpPr>
        <p:spPr>
          <a:xfrm rot="5400000">
            <a:off x="7001933" y="141610"/>
            <a:ext cx="280500" cy="47037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4282A"/>
              </a:solidFill>
              <a:effectLst/>
              <a:uLnTx/>
              <a:uFillTx/>
              <a:latin typeface="Arial"/>
              <a:ea typeface="Arial"/>
              <a:cs typeface="Arial"/>
              <a:sym typeface="Arial"/>
            </a:endParaRPr>
          </a:p>
        </p:txBody>
      </p:sp>
      <p:sp>
        <p:nvSpPr>
          <p:cNvPr id="145" name="Google Shape;145;g37e4e0e45e2_1_273"/>
          <p:cNvSpPr/>
          <p:nvPr/>
        </p:nvSpPr>
        <p:spPr>
          <a:xfrm>
            <a:off x="4841819" y="2041135"/>
            <a:ext cx="4703700" cy="350100"/>
          </a:xfrm>
          <a:prstGeom prst="rect">
            <a:avLst/>
          </a:prstGeom>
          <a:noFill/>
          <a:ln>
            <a:noFill/>
          </a:ln>
        </p:spPr>
        <p:txBody>
          <a:bodyPr spcFirstLastPara="1" wrap="square" lIns="487675" tIns="45700" rIns="487675" bIns="121900" anchor="t" anchorCtr="0">
            <a:noAutofit/>
          </a:bodyPr>
          <a:lstStyle/>
          <a:p>
            <a:pPr marL="0" marR="0" lvl="0" indent="0" algn="ctr" defTabSz="914400" rtl="0" eaLnBrk="1" fontAlgn="auto" latinLnBrk="0" hangingPunct="1">
              <a:lnSpc>
                <a:spcPct val="89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January – August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g37e4e0e45e2_1_273"/>
          <p:cNvSpPr/>
          <p:nvPr/>
        </p:nvSpPr>
        <p:spPr>
          <a:xfrm>
            <a:off x="9591356" y="2855673"/>
            <a:ext cx="2498100" cy="1069800"/>
          </a:xfrm>
          <a:prstGeom prst="chevron">
            <a:avLst>
              <a:gd name="adj" fmla="val 20758"/>
            </a:avLst>
          </a:prstGeom>
          <a:solidFill>
            <a:schemeClr val="dk2"/>
          </a:solidFill>
          <a:ln>
            <a:noFill/>
          </a:ln>
        </p:spPr>
        <p:txBody>
          <a:bodyPr spcFirstLastPara="1" wrap="square" lIns="365750" tIns="0" rIns="91425" bIns="1828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400" b="1" i="0" u="none" strike="noStrike" kern="0" cap="none" spc="0" normalizeH="0" baseline="0" noProof="0">
                <a:ln>
                  <a:noFill/>
                </a:ln>
                <a:solidFill>
                  <a:srgbClr val="FFFFFF"/>
                </a:solidFill>
                <a:effectLst/>
                <a:uLnTx/>
                <a:uFillTx/>
                <a:latin typeface="Arial"/>
                <a:ea typeface="Arial"/>
                <a:cs typeface="Arial"/>
                <a:sym typeface="Arial"/>
              </a:rPr>
              <a:t>QCP Roll-out</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g37e4e0e45e2_1_273"/>
          <p:cNvSpPr/>
          <p:nvPr/>
        </p:nvSpPr>
        <p:spPr>
          <a:xfrm>
            <a:off x="9392400" y="1896582"/>
            <a:ext cx="2799600" cy="280500"/>
          </a:xfrm>
          <a:prstGeom prst="rect">
            <a:avLst/>
          </a:prstGeom>
          <a:noFill/>
          <a:ln>
            <a:noFill/>
          </a:ln>
        </p:spPr>
        <p:txBody>
          <a:bodyPr spcFirstLastPara="1" wrap="square" lIns="487675" tIns="45700" rIns="487675" bIns="121900" anchor="t" anchorCtr="0">
            <a:noAutofit/>
          </a:bodyPr>
          <a:lstStyle/>
          <a:p>
            <a:pPr marL="0" marR="0" lvl="0" indent="0" algn="ctr" defTabSz="914400" rtl="0" eaLnBrk="1" fontAlgn="auto" latinLnBrk="0" hangingPunct="1">
              <a:lnSpc>
                <a:spcPct val="89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September 2025 and onward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g37e4e0e45e2_1_273"/>
          <p:cNvSpPr/>
          <p:nvPr/>
        </p:nvSpPr>
        <p:spPr>
          <a:xfrm rot="5400000">
            <a:off x="10646175" y="1338600"/>
            <a:ext cx="280500" cy="2309700"/>
          </a:xfrm>
          <a:prstGeom prst="lef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4282A"/>
              </a:solidFill>
              <a:effectLst/>
              <a:uLnTx/>
              <a:uFillTx/>
              <a:latin typeface="Arial"/>
              <a:ea typeface="Arial"/>
              <a:cs typeface="Arial"/>
              <a:sym typeface="Arial"/>
            </a:endParaRPr>
          </a:p>
        </p:txBody>
      </p:sp>
      <p:sp>
        <p:nvSpPr>
          <p:cNvPr id="149" name="Google Shape;149;g37e4e0e45e2_1_273"/>
          <p:cNvSpPr/>
          <p:nvPr/>
        </p:nvSpPr>
        <p:spPr>
          <a:xfrm>
            <a:off x="9629925" y="4596000"/>
            <a:ext cx="2498100" cy="1901100"/>
          </a:xfrm>
          <a:prstGeom prst="rect">
            <a:avLst/>
          </a:prstGeom>
          <a:noFill/>
          <a:ln>
            <a:noFill/>
          </a:ln>
        </p:spPr>
        <p:txBody>
          <a:bodyPr spcFirstLastPara="1" wrap="square" lIns="450000" tIns="45700" rIns="487675" bIns="121900" anchor="t" anchorCtr="0">
            <a:noAutofit/>
          </a:bodyPr>
          <a:lstStyle/>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Countries start using QCP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Continuous peer-learning of QCP countries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89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a:p>
            <a:pPr marL="285750" marR="0" lvl="0" indent="-285750" algn="l" defTabSz="914400" rtl="0" eaLnBrk="1" fontAlgn="auto" latinLnBrk="0" hangingPunct="1">
              <a:lnSpc>
                <a:spcPct val="89000"/>
              </a:lnSpc>
              <a:spcBef>
                <a:spcPts val="0"/>
              </a:spcBef>
              <a:spcAft>
                <a:spcPts val="0"/>
              </a:spcAft>
              <a:buClr>
                <a:srgbClr val="000000"/>
              </a:buClr>
              <a:buSzPts val="1400"/>
              <a:buFont typeface="Arial"/>
              <a:buChar char="-"/>
              <a:tabLst/>
              <a:defRPr/>
            </a:pPr>
            <a:r>
              <a:rPr kumimoji="0" lang="en-GB" sz="1400" b="0" i="0" u="none" strike="noStrike" kern="0" cap="none" spc="0" normalizeH="0" baseline="0" noProof="0">
                <a:ln>
                  <a:noFill/>
                </a:ln>
                <a:solidFill>
                  <a:srgbClr val="282625"/>
                </a:solidFill>
                <a:effectLst/>
                <a:uLnTx/>
                <a:uFillTx/>
                <a:latin typeface="Arial"/>
                <a:ea typeface="Arial"/>
                <a:cs typeface="Arial"/>
                <a:sym typeface="Arial"/>
              </a:rPr>
              <a:t>Development of advanced functionalities</a:t>
            </a:r>
            <a:endParaRPr kumimoji="0" sz="1400" b="0" i="0" u="none" strike="noStrike" kern="0" cap="none" spc="0" normalizeH="0" baseline="0" noProof="0">
              <a:ln>
                <a:noFill/>
              </a:ln>
              <a:solidFill>
                <a:srgbClr val="282625"/>
              </a:solidFill>
              <a:effectLst/>
              <a:uLnTx/>
              <a:uFillTx/>
              <a:latin typeface="Arial"/>
              <a:ea typeface="Arial"/>
              <a:cs typeface="Arial"/>
              <a:sym typeface="Arial"/>
            </a:endParaRPr>
          </a:p>
        </p:txBody>
      </p:sp>
      <p:cxnSp>
        <p:nvCxnSpPr>
          <p:cNvPr id="150" name="Google Shape;150;g37e4e0e45e2_1_273"/>
          <p:cNvCxnSpPr/>
          <p:nvPr/>
        </p:nvCxnSpPr>
        <p:spPr>
          <a:xfrm rot="10800000" flipH="1">
            <a:off x="10734584" y="4074582"/>
            <a:ext cx="300" cy="4299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2575d28cfc_0_21"/>
          <p:cNvSpPr txBox="1">
            <a:spLocks noGrp="1"/>
          </p:cNvSpPr>
          <p:nvPr>
            <p:ph type="sldNum" idx="12"/>
          </p:nvPr>
        </p:nvSpPr>
        <p:spPr>
          <a:xfrm>
            <a:off x="359999" y="6538366"/>
            <a:ext cx="3710400" cy="172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GB" sz="900" b="0" i="0" u="none" strike="noStrike" kern="0" cap="none" spc="0" normalizeH="0" baseline="0" noProof="0">
                <a:ln>
                  <a:noFill/>
                </a:ln>
                <a:solidFill>
                  <a:srgbClr val="24282A"/>
                </a:solidFill>
                <a:effectLst/>
                <a:uLnTx/>
                <a:uFillTx/>
                <a:latin typeface="Nunito Sans Light"/>
                <a:sym typeface="Nunito Sans Light"/>
              </a:rPr>
              <a:t>Page </a:t>
            </a:r>
            <a:fld id="{00000000-1234-1234-1234-123412341234}" type="slidenum">
              <a:rPr kumimoji="0" lang="en-GB" sz="900" b="0" i="0" u="none" strike="noStrike" kern="0" cap="none" spc="0" normalizeH="0" baseline="0" noProof="0">
                <a:ln>
                  <a:noFill/>
                </a:ln>
                <a:solidFill>
                  <a:srgbClr val="24282A"/>
                </a:solidFill>
                <a:effectLst/>
                <a:uLnTx/>
                <a:uFillTx/>
                <a:latin typeface="Nunito Sans Light"/>
                <a:sym typeface="Nunito Sans Light"/>
              </a:rPr>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t>38</a:t>
            </a:fld>
            <a:endParaRPr kumimoji="0" sz="900" b="0" i="0" u="none" strike="noStrike" kern="0" cap="none" spc="0" normalizeH="0" baseline="0" noProof="0">
              <a:ln>
                <a:noFill/>
              </a:ln>
              <a:solidFill>
                <a:srgbClr val="24282A"/>
              </a:solidFill>
              <a:effectLst/>
              <a:uLnTx/>
              <a:uFillTx/>
              <a:latin typeface="Nunito Sans Light"/>
              <a:sym typeface="Nunito Sans Light"/>
            </a:endParaRPr>
          </a:p>
        </p:txBody>
      </p:sp>
      <p:graphicFrame>
        <p:nvGraphicFramePr>
          <p:cNvPr id="157" name="Google Shape;157;g32575d28cfc_0_21"/>
          <p:cNvGraphicFramePr/>
          <p:nvPr/>
        </p:nvGraphicFramePr>
        <p:xfrm>
          <a:off x="1032888" y="935450"/>
          <a:ext cx="10126225" cy="4726305"/>
        </p:xfrm>
        <a:graphic>
          <a:graphicData uri="http://schemas.openxmlformats.org/drawingml/2006/table">
            <a:tbl>
              <a:tblPr>
                <a:noFill/>
              </a:tblPr>
              <a:tblGrid>
                <a:gridCol w="574550">
                  <a:extLst>
                    <a:ext uri="{9D8B030D-6E8A-4147-A177-3AD203B41FA5}">
                      <a16:colId xmlns:a16="http://schemas.microsoft.com/office/drawing/2014/main" val="20000"/>
                    </a:ext>
                  </a:extLst>
                </a:gridCol>
                <a:gridCol w="1843325">
                  <a:extLst>
                    <a:ext uri="{9D8B030D-6E8A-4147-A177-3AD203B41FA5}">
                      <a16:colId xmlns:a16="http://schemas.microsoft.com/office/drawing/2014/main" val="20001"/>
                    </a:ext>
                  </a:extLst>
                </a:gridCol>
                <a:gridCol w="2537550">
                  <a:extLst>
                    <a:ext uri="{9D8B030D-6E8A-4147-A177-3AD203B41FA5}">
                      <a16:colId xmlns:a16="http://schemas.microsoft.com/office/drawing/2014/main" val="20002"/>
                    </a:ext>
                  </a:extLst>
                </a:gridCol>
                <a:gridCol w="430900">
                  <a:extLst>
                    <a:ext uri="{9D8B030D-6E8A-4147-A177-3AD203B41FA5}">
                      <a16:colId xmlns:a16="http://schemas.microsoft.com/office/drawing/2014/main" val="20003"/>
                    </a:ext>
                  </a:extLst>
                </a:gridCol>
                <a:gridCol w="430900">
                  <a:extLst>
                    <a:ext uri="{9D8B030D-6E8A-4147-A177-3AD203B41FA5}">
                      <a16:colId xmlns:a16="http://schemas.microsoft.com/office/drawing/2014/main" val="20004"/>
                    </a:ext>
                  </a:extLst>
                </a:gridCol>
                <a:gridCol w="430900">
                  <a:extLst>
                    <a:ext uri="{9D8B030D-6E8A-4147-A177-3AD203B41FA5}">
                      <a16:colId xmlns:a16="http://schemas.microsoft.com/office/drawing/2014/main" val="20005"/>
                    </a:ext>
                  </a:extLst>
                </a:gridCol>
                <a:gridCol w="430900">
                  <a:extLst>
                    <a:ext uri="{9D8B030D-6E8A-4147-A177-3AD203B41FA5}">
                      <a16:colId xmlns:a16="http://schemas.microsoft.com/office/drawing/2014/main" val="20006"/>
                    </a:ext>
                  </a:extLst>
                </a:gridCol>
                <a:gridCol w="430900">
                  <a:extLst>
                    <a:ext uri="{9D8B030D-6E8A-4147-A177-3AD203B41FA5}">
                      <a16:colId xmlns:a16="http://schemas.microsoft.com/office/drawing/2014/main" val="20007"/>
                    </a:ext>
                  </a:extLst>
                </a:gridCol>
                <a:gridCol w="430900">
                  <a:extLst>
                    <a:ext uri="{9D8B030D-6E8A-4147-A177-3AD203B41FA5}">
                      <a16:colId xmlns:a16="http://schemas.microsoft.com/office/drawing/2014/main" val="20008"/>
                    </a:ext>
                  </a:extLst>
                </a:gridCol>
                <a:gridCol w="430900">
                  <a:extLst>
                    <a:ext uri="{9D8B030D-6E8A-4147-A177-3AD203B41FA5}">
                      <a16:colId xmlns:a16="http://schemas.microsoft.com/office/drawing/2014/main" val="20009"/>
                    </a:ext>
                  </a:extLst>
                </a:gridCol>
                <a:gridCol w="430900">
                  <a:extLst>
                    <a:ext uri="{9D8B030D-6E8A-4147-A177-3AD203B41FA5}">
                      <a16:colId xmlns:a16="http://schemas.microsoft.com/office/drawing/2014/main" val="20010"/>
                    </a:ext>
                  </a:extLst>
                </a:gridCol>
                <a:gridCol w="430900">
                  <a:extLst>
                    <a:ext uri="{9D8B030D-6E8A-4147-A177-3AD203B41FA5}">
                      <a16:colId xmlns:a16="http://schemas.microsoft.com/office/drawing/2014/main" val="20011"/>
                    </a:ext>
                  </a:extLst>
                </a:gridCol>
                <a:gridCol w="430900">
                  <a:extLst>
                    <a:ext uri="{9D8B030D-6E8A-4147-A177-3AD203B41FA5}">
                      <a16:colId xmlns:a16="http://schemas.microsoft.com/office/drawing/2014/main" val="20012"/>
                    </a:ext>
                  </a:extLst>
                </a:gridCol>
                <a:gridCol w="430900">
                  <a:extLst>
                    <a:ext uri="{9D8B030D-6E8A-4147-A177-3AD203B41FA5}">
                      <a16:colId xmlns:a16="http://schemas.microsoft.com/office/drawing/2014/main" val="20013"/>
                    </a:ext>
                  </a:extLst>
                </a:gridCol>
                <a:gridCol w="430900">
                  <a:extLst>
                    <a:ext uri="{9D8B030D-6E8A-4147-A177-3AD203B41FA5}">
                      <a16:colId xmlns:a16="http://schemas.microsoft.com/office/drawing/2014/main" val="20014"/>
                    </a:ext>
                  </a:extLst>
                </a:gridCol>
              </a:tblGrid>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gridSpan="4">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2024</a:t>
                      </a:r>
                      <a:endParaRPr sz="1000" b="1"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2025</a:t>
                      </a:r>
                      <a:endParaRPr sz="1000" b="1"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2026</a:t>
                      </a:r>
                      <a:endParaRPr sz="1000" b="1"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b="1" u="none" strike="noStrike" cap="none"/>
                        <a:t>Activ.</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b="1" u="none" strike="noStrike" cap="none"/>
                        <a:t>Group</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b="1" u="none" strike="noStrike" cap="none"/>
                        <a:t>Task</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Q1</a:t>
                      </a:r>
                      <a:endParaRPr sz="1000" b="1"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Q2</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Q3</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Q4</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Q1</a:t>
                      </a:r>
                      <a:endParaRPr sz="1000" b="1"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Q2</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Q3</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Q4</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Q1</a:t>
                      </a:r>
                      <a:endParaRPr sz="1000" b="1"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Q2</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Q3</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b="1" u="none" strike="noStrike" cap="none"/>
                        <a:t>Q4</a:t>
                      </a:r>
                      <a:endParaRPr sz="1000" b="1"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OF1-1</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POC</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POC Report, Architecture Report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OF1-2</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Baseline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Consultation, Baseline Report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OF2-3</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Launch ACQF QCP</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Dev 1a: Partial</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OF3-5</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Launch ACQF QCP</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Dev 1: demonstration</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OF3-6</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Launch ACQF QCP</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Dev 2: functional DB</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Launch ACQF QCP</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Dev 3a final</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Launch ACQF QCP</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Dev 3b: testing</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OF3-7</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Operationalise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Data collection Coordination (a)</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Operationalise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Data collection Coordination (b)</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Operationalise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National guidance document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extLst>
                  <a:ext uri="{0D108BD9-81ED-4DB2-BD59-A6C34878D82A}">
                    <a16:rowId xmlns:a16="http://schemas.microsoft.com/office/drawing/2014/main" val="10011"/>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Operationalise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System to collect feedback</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extLst>
                  <a:ext uri="{0D108BD9-81ED-4DB2-BD59-A6C34878D82A}">
                    <a16:rowId xmlns:a16="http://schemas.microsoft.com/office/drawing/2014/main" val="10012"/>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Operationalise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Handbook</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extLst>
                  <a:ext uri="{0D108BD9-81ED-4DB2-BD59-A6C34878D82A}">
                    <a16:rowId xmlns:a16="http://schemas.microsoft.com/office/drawing/2014/main" val="10013"/>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OF2-4</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Capacity development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Preparatory phase</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200025">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OF3-8</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Capacity development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Conducted training programme (a)</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Capacity development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Conducted training programme (b)</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6"/>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Capacity development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Learners’ feedback report</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extLst>
                  <a:ext uri="{0D108BD9-81ED-4DB2-BD59-A6C34878D82A}">
                    <a16:rowId xmlns:a16="http://schemas.microsoft.com/office/drawing/2014/main" val="10017"/>
                  </a:ext>
                </a:extLst>
              </a:tr>
              <a:tr h="200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Hand-over</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000" u="none" strike="noStrike" cap="none"/>
                        <a:t>Protocol for hand-over</a:t>
                      </a:r>
                      <a:endParaRPr sz="10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GB" sz="1000" u="none" strike="noStrike" cap="none">
                          <a:solidFill>
                            <a:srgbClr val="B7E1CD"/>
                          </a:solidFill>
                        </a:rPr>
                        <a:t>1</a:t>
                      </a:r>
                      <a:endParaRPr sz="1000" u="none" strike="noStrike" cap="none">
                        <a:solidFill>
                          <a:srgbClr val="B7E1CD"/>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7E1CD"/>
                    </a:solidFill>
                  </a:tcPr>
                </a:tc>
                <a:extLst>
                  <a:ext uri="{0D108BD9-81ED-4DB2-BD59-A6C34878D82A}">
                    <a16:rowId xmlns:a16="http://schemas.microsoft.com/office/drawing/2014/main" val="10018"/>
                  </a:ext>
                </a:extLst>
              </a:tr>
            </a:tbl>
          </a:graphicData>
        </a:graphic>
      </p:graphicFrame>
      <p:cxnSp>
        <p:nvCxnSpPr>
          <p:cNvPr id="158" name="Google Shape;158;g32575d28cfc_0_21"/>
          <p:cNvCxnSpPr/>
          <p:nvPr/>
        </p:nvCxnSpPr>
        <p:spPr>
          <a:xfrm>
            <a:off x="8386384" y="648074"/>
            <a:ext cx="0" cy="5289755"/>
          </a:xfrm>
          <a:prstGeom prst="straightConnector1">
            <a:avLst/>
          </a:prstGeom>
          <a:noFill/>
          <a:ln w="28575" cap="flat" cmpd="sng">
            <a:solidFill>
              <a:srgbClr val="405389"/>
            </a:solidFill>
            <a:prstDash val="solid"/>
            <a:round/>
            <a:headEnd type="triangle" w="med" len="med"/>
            <a:tailEnd type="triangle" w="med" len="med"/>
          </a:ln>
        </p:spPr>
      </p:cxnSp>
      <p:pic>
        <p:nvPicPr>
          <p:cNvPr id="159" name="Google Shape;159;g32575d28cfc_0_2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
          <p:cNvSpPr txBox="1">
            <a:spLocks noGrp="1"/>
          </p:cNvSpPr>
          <p:nvPr>
            <p:ph type="title"/>
          </p:nvPr>
        </p:nvSpPr>
        <p:spPr>
          <a:xfrm>
            <a:off x="359999" y="615429"/>
            <a:ext cx="11467800" cy="1844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Nunito Sans ExtraBold"/>
              <a:buNone/>
            </a:pPr>
            <a:r>
              <a:rPr lang="en-GB"/>
              <a:t>Centralized</a:t>
            </a:r>
            <a:br>
              <a:rPr lang="en-GB"/>
            </a:br>
            <a:r>
              <a:rPr lang="en-GB"/>
              <a:t>System</a:t>
            </a:r>
            <a:br>
              <a:rPr lang="en-GB"/>
            </a:br>
            <a:r>
              <a:rPr lang="en-GB"/>
              <a:t>Architecture</a:t>
            </a:r>
            <a:endParaRPr/>
          </a:p>
        </p:txBody>
      </p:sp>
      <p:sp>
        <p:nvSpPr>
          <p:cNvPr id="324" name="Google Shape;324;p3"/>
          <p:cNvSpPr txBox="1">
            <a:spLocks noGrp="1"/>
          </p:cNvSpPr>
          <p:nvPr>
            <p:ph type="sldNum" idx="12"/>
          </p:nvPr>
        </p:nvSpPr>
        <p:spPr>
          <a:xfrm>
            <a:off x="359999" y="6538366"/>
            <a:ext cx="3710400" cy="1728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GB"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00000000-1234-1234-1234-123412341234}" type="slidenum">
              <a:rPr kumimoji="0" lang="en-GB" sz="900" b="0" i="0" u="none" strike="noStrike" kern="1200" cap="none" spc="0" normalizeH="0" baseline="0" noProof="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t>39</a:t>
            </a:fld>
            <a:endParaRPr kumimoji="0" sz="900" b="0" i="0" u="none" strike="noStrike" kern="1200" cap="none" spc="0" normalizeH="0" baseline="0" noProof="0">
              <a:ln>
                <a:noFill/>
              </a:ln>
              <a:solidFill>
                <a:srgbClr val="24282A"/>
              </a:solidFill>
              <a:effectLst/>
              <a:uLnTx/>
              <a:uFillTx/>
              <a:latin typeface="Nunito Sans Light" pitchFamily="2" charset="77"/>
              <a:ea typeface="+mn-ea"/>
              <a:cs typeface="+mn-cs"/>
            </a:endParaRPr>
          </a:p>
        </p:txBody>
      </p:sp>
      <p:pic>
        <p:nvPicPr>
          <p:cNvPr id="325" name="Google Shape;325;p3" descr="A diagram of a software system&#10;&#10;Description automatically generated"/>
          <p:cNvPicPr preferRelativeResize="0"/>
          <p:nvPr/>
        </p:nvPicPr>
        <p:blipFill rotWithShape="1">
          <a:blip r:embed="rId3">
            <a:alphaModFix/>
          </a:blip>
          <a:srcRect/>
          <a:stretch/>
        </p:blipFill>
        <p:spPr>
          <a:xfrm>
            <a:off x="3571875" y="593639"/>
            <a:ext cx="8620125" cy="5467350"/>
          </a:xfrm>
          <a:prstGeom prst="rect">
            <a:avLst/>
          </a:prstGeom>
          <a:noFill/>
          <a:ln>
            <a:noFill/>
          </a:ln>
        </p:spPr>
      </p:pic>
      <p:sp>
        <p:nvSpPr>
          <p:cNvPr id="326" name="Google Shape;326;p3"/>
          <p:cNvSpPr txBox="1"/>
          <p:nvPr/>
        </p:nvSpPr>
        <p:spPr>
          <a:xfrm>
            <a:off x="8495272" y="797011"/>
            <a:ext cx="25269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a:ln>
                  <a:noFill/>
                </a:ln>
                <a:solidFill>
                  <a:srgbClr val="27B427"/>
                </a:solidFill>
                <a:effectLst/>
                <a:uLnTx/>
                <a:uFillTx/>
                <a:latin typeface="Arial"/>
                <a:ea typeface="Arial"/>
                <a:cs typeface="Arial"/>
                <a:sym typeface="Arial"/>
              </a:rPr>
              <a:t>Manage: Virtual Space Administrator</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3"/>
          <p:cNvSpPr txBox="1"/>
          <p:nvPr/>
        </p:nvSpPr>
        <p:spPr>
          <a:xfrm>
            <a:off x="8258432" y="5682049"/>
            <a:ext cx="25269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a:ln>
                  <a:noFill/>
                </a:ln>
                <a:solidFill>
                  <a:srgbClr val="389CF1"/>
                </a:solidFill>
                <a:effectLst/>
                <a:uLnTx/>
                <a:uFillTx/>
                <a:latin typeface="Arial"/>
                <a:ea typeface="Arial"/>
                <a:cs typeface="Arial"/>
                <a:sym typeface="Arial"/>
              </a:rPr>
              <a:t>Manage: Administrator</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543DC9-18AE-434A-91BA-A3239B249E9B}"/>
              </a:ext>
            </a:extLst>
          </p:cNvPr>
          <p:cNvSpPr>
            <a:spLocks noGrp="1"/>
          </p:cNvSpPr>
          <p:nvPr>
            <p:ph type="body" sz="quarter" idx="12"/>
          </p:nvPr>
        </p:nvSpPr>
        <p:spPr/>
        <p:txBody>
          <a:bodyPr>
            <a:normAutofit/>
          </a:bodyPr>
          <a:lstStyle/>
          <a:p>
            <a:pPr algn="ctr"/>
            <a:r>
              <a:rPr lang="en-GB" sz="2000" b="1" dirty="0"/>
              <a:t>Launched September 2019</a:t>
            </a:r>
          </a:p>
        </p:txBody>
      </p:sp>
      <p:sp>
        <p:nvSpPr>
          <p:cNvPr id="2" name="TextBox 1">
            <a:extLst>
              <a:ext uri="{FF2B5EF4-FFF2-40B4-BE49-F238E27FC236}">
                <a16:creationId xmlns:a16="http://schemas.microsoft.com/office/drawing/2014/main" id="{0305FF99-9313-CB94-936A-88116A93580C}"/>
              </a:ext>
            </a:extLst>
          </p:cNvPr>
          <p:cNvSpPr txBox="1"/>
          <p:nvPr/>
        </p:nvSpPr>
        <p:spPr>
          <a:xfrm>
            <a:off x="6711641" y="1231900"/>
            <a:ext cx="5378450" cy="13080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00A643"/>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A643"/>
                </a:solidFill>
                <a:effectLst/>
                <a:uLnTx/>
                <a:uFillTx/>
                <a:latin typeface="Calibri" panose="020F0502020204030204"/>
                <a:ea typeface="+mn-ea"/>
                <a:cs typeface="+mn-cs"/>
              </a:rPr>
              <a:t>African Continental Qualifications Framework</a:t>
            </a:r>
          </a:p>
        </p:txBody>
      </p:sp>
      <p:sp>
        <p:nvSpPr>
          <p:cNvPr id="7" name="Rectangle 2">
            <a:extLst>
              <a:ext uri="{FF2B5EF4-FFF2-40B4-BE49-F238E27FC236}">
                <a16:creationId xmlns:a16="http://schemas.microsoft.com/office/drawing/2014/main" id="{0AD66C6E-FD8B-7479-32C5-CF9417084780}"/>
              </a:ext>
            </a:extLst>
          </p:cNvPr>
          <p:cNvSpPr>
            <a:spLocks noChangeArrowheads="1"/>
          </p:cNvSpPr>
          <p:nvPr/>
        </p:nvSpPr>
        <p:spPr bwMode="auto">
          <a:xfrm flipV="1">
            <a:off x="6711642" y="224445"/>
            <a:ext cx="139013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24282A"/>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5A5F185-0B21-49D1-3836-56A2F4599846}"/>
              </a:ext>
            </a:extLst>
          </p:cNvPr>
          <p:cNvPicPr>
            <a:picLocks noChangeAspect="1"/>
          </p:cNvPicPr>
          <p:nvPr/>
        </p:nvPicPr>
        <p:blipFill>
          <a:blip r:embed="rId2"/>
          <a:stretch>
            <a:fillRect/>
          </a:stretch>
        </p:blipFill>
        <p:spPr>
          <a:xfrm>
            <a:off x="303927" y="179802"/>
            <a:ext cx="5590375" cy="1052098"/>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644CC5ED-6171-980D-97C5-420F37045D2B}"/>
              </a:ext>
            </a:extLst>
          </p:cNvPr>
          <p:cNvPicPr>
            <a:picLocks noChangeAspect="1"/>
          </p:cNvPicPr>
          <p:nvPr/>
        </p:nvPicPr>
        <p:blipFill>
          <a:blip r:embed="rId3"/>
          <a:stretch>
            <a:fillRect/>
          </a:stretch>
        </p:blipFill>
        <p:spPr>
          <a:xfrm>
            <a:off x="101909" y="1543681"/>
            <a:ext cx="6350460" cy="5034858"/>
          </a:xfrm>
          <a:prstGeom prst="rect">
            <a:avLst/>
          </a:prstGeom>
        </p:spPr>
      </p:pic>
    </p:spTree>
    <p:extLst>
      <p:ext uri="{BB962C8B-B14F-4D97-AF65-F5344CB8AC3E}">
        <p14:creationId xmlns:p14="http://schemas.microsoft.com/office/powerpoint/2010/main" val="742972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DB91-7B90-2FAC-A7EA-55C7D9F8D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E29C5-01AE-EDBE-4AAC-A18C1768F182}"/>
              </a:ext>
            </a:extLst>
          </p:cNvPr>
          <p:cNvSpPr>
            <a:spLocks noGrp="1"/>
          </p:cNvSpPr>
          <p:nvPr>
            <p:ph type="title"/>
          </p:nvPr>
        </p:nvSpPr>
        <p:spPr>
          <a:xfrm>
            <a:off x="4051293" y="75088"/>
            <a:ext cx="7145700" cy="660892"/>
          </a:xfrm>
        </p:spPr>
        <p:txBody>
          <a:bodyPr anchor="b">
            <a:normAutofit/>
          </a:bodyPr>
          <a:lstStyle/>
          <a:p>
            <a:r>
              <a:rPr lang="en-BE" dirty="0"/>
              <a:t>Main areas of activity of the ACQF</a:t>
            </a:r>
          </a:p>
        </p:txBody>
      </p:sp>
      <p:graphicFrame>
        <p:nvGraphicFramePr>
          <p:cNvPr id="16" name="Content Placeholder 2">
            <a:extLst>
              <a:ext uri="{FF2B5EF4-FFF2-40B4-BE49-F238E27FC236}">
                <a16:creationId xmlns:a16="http://schemas.microsoft.com/office/drawing/2014/main" id="{3FAC9304-D1D8-382D-BE79-22ACBD58CDC7}"/>
              </a:ext>
            </a:extLst>
          </p:cNvPr>
          <p:cNvGraphicFramePr>
            <a:graphicFrameLocks noGrp="1"/>
          </p:cNvGraphicFramePr>
          <p:nvPr>
            <p:ph idx="1"/>
          </p:nvPr>
        </p:nvGraphicFramePr>
        <p:xfrm>
          <a:off x="3456878" y="735980"/>
          <a:ext cx="8486078" cy="5975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F9D2859-5293-17A3-47B1-47115F4E63D1}"/>
              </a:ext>
            </a:extLst>
          </p:cNvPr>
          <p:cNvPicPr>
            <a:picLocks noChangeAspect="1"/>
          </p:cNvPicPr>
          <p:nvPr/>
        </p:nvPicPr>
        <p:blipFill>
          <a:blip r:embed="rId7"/>
          <a:stretch>
            <a:fillRect/>
          </a:stretch>
        </p:blipFill>
        <p:spPr>
          <a:xfrm>
            <a:off x="134141" y="1177"/>
            <a:ext cx="2880384" cy="6754637"/>
          </a:xfrm>
          <a:prstGeom prst="rect">
            <a:avLst/>
          </a:prstGeom>
        </p:spPr>
      </p:pic>
      <p:sp>
        <p:nvSpPr>
          <p:cNvPr id="3" name="Slide Number Placeholder 2">
            <a:extLst>
              <a:ext uri="{FF2B5EF4-FFF2-40B4-BE49-F238E27FC236}">
                <a16:creationId xmlns:a16="http://schemas.microsoft.com/office/drawing/2014/main" id="{1A6948FB-A360-FC99-E825-A325CCCDB6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rPr>
              <a:t>Page</a:t>
            </a:r>
          </a:p>
        </p:txBody>
      </p:sp>
    </p:spTree>
    <p:extLst>
      <p:ext uri="{BB962C8B-B14F-4D97-AF65-F5344CB8AC3E}">
        <p14:creationId xmlns:p14="http://schemas.microsoft.com/office/powerpoint/2010/main" val="524809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72CD-108C-2A9D-EDF1-2AABCA032AE0}"/>
              </a:ext>
            </a:extLst>
          </p:cNvPr>
          <p:cNvSpPr>
            <a:spLocks noGrp="1"/>
          </p:cNvSpPr>
          <p:nvPr>
            <p:ph type="title"/>
          </p:nvPr>
        </p:nvSpPr>
        <p:spPr>
          <a:xfrm>
            <a:off x="8015842" y="1862338"/>
            <a:ext cx="3740754" cy="607729"/>
          </a:xfrm>
        </p:spPr>
        <p:txBody>
          <a:bodyPr anchor="ctr">
            <a:normAutofit fontScale="90000"/>
          </a:bodyPr>
          <a:lstStyle/>
          <a:p>
            <a:r>
              <a:rPr lang="en-BE" dirty="0"/>
              <a:t>Thank you!</a:t>
            </a:r>
          </a:p>
        </p:txBody>
      </p:sp>
      <p:pic>
        <p:nvPicPr>
          <p:cNvPr id="6" name="Picture 5" descr="Aerial view of a highway near the ocean">
            <a:extLst>
              <a:ext uri="{FF2B5EF4-FFF2-40B4-BE49-F238E27FC236}">
                <a16:creationId xmlns:a16="http://schemas.microsoft.com/office/drawing/2014/main" id="{EA9012CC-69A5-7519-C240-6114279F490C}"/>
              </a:ext>
            </a:extLst>
          </p:cNvPr>
          <p:cNvPicPr>
            <a:picLocks noChangeAspect="1"/>
          </p:cNvPicPr>
          <p:nvPr/>
        </p:nvPicPr>
        <p:blipFill rotWithShape="1">
          <a:blip r:embed="rId2"/>
          <a:srcRect l="156" r="2" b="2"/>
          <a:stretch/>
        </p:blipFill>
        <p:spPr>
          <a:xfrm>
            <a:off x="349995" y="890648"/>
            <a:ext cx="7097706" cy="5331610"/>
          </a:xfrm>
          <a:prstGeom prst="rect">
            <a:avLst/>
          </a:prstGeom>
          <a:noFill/>
        </p:spPr>
      </p:pic>
      <p:sp>
        <p:nvSpPr>
          <p:cNvPr id="11" name="Text Placeholder 3">
            <a:extLst>
              <a:ext uri="{FF2B5EF4-FFF2-40B4-BE49-F238E27FC236}">
                <a16:creationId xmlns:a16="http://schemas.microsoft.com/office/drawing/2014/main" id="{643734AF-4599-53EC-9600-3B7E17763A91}"/>
              </a:ext>
            </a:extLst>
          </p:cNvPr>
          <p:cNvSpPr>
            <a:spLocks noGrp="1"/>
          </p:cNvSpPr>
          <p:nvPr>
            <p:ph sz="half" idx="2"/>
          </p:nvPr>
        </p:nvSpPr>
        <p:spPr>
          <a:xfrm>
            <a:off x="7778336" y="2823518"/>
            <a:ext cx="4215767" cy="1325563"/>
          </a:xfrm>
        </p:spPr>
        <p:txBody>
          <a:bodyPr>
            <a:normAutofit/>
          </a:bodyPr>
          <a:lstStyle/>
          <a:p>
            <a:r>
              <a:rPr lang="en-US" dirty="0"/>
              <a:t>ACQF Team</a:t>
            </a:r>
          </a:p>
          <a:p>
            <a:endParaRPr lang="en-US" dirty="0"/>
          </a:p>
        </p:txBody>
      </p:sp>
    </p:spTree>
    <p:extLst>
      <p:ext uri="{BB962C8B-B14F-4D97-AF65-F5344CB8AC3E}">
        <p14:creationId xmlns:p14="http://schemas.microsoft.com/office/powerpoint/2010/main" val="247612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4B243-C744-A115-789C-C3669848F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53C7B-25B5-41E3-B6F6-2F7908EA6D82}"/>
              </a:ext>
            </a:extLst>
          </p:cNvPr>
          <p:cNvSpPr>
            <a:spLocks noGrp="1"/>
          </p:cNvSpPr>
          <p:nvPr>
            <p:ph type="title"/>
          </p:nvPr>
        </p:nvSpPr>
        <p:spPr>
          <a:xfrm>
            <a:off x="555557" y="693488"/>
            <a:ext cx="5344885" cy="1080687"/>
          </a:xfrm>
        </p:spPr>
        <p:txBody>
          <a:bodyPr anchor="b">
            <a:normAutofit/>
          </a:bodyPr>
          <a:lstStyle/>
          <a:p>
            <a:r>
              <a:rPr lang="en-BE" dirty="0"/>
              <a:t>African Union Political and legal basis</a:t>
            </a:r>
          </a:p>
        </p:txBody>
      </p:sp>
      <p:pic>
        <p:nvPicPr>
          <p:cNvPr id="5" name="Picture 4" descr="A close-up of a fan&#10;&#10;Description automatically generated with low confidence">
            <a:extLst>
              <a:ext uri="{FF2B5EF4-FFF2-40B4-BE49-F238E27FC236}">
                <a16:creationId xmlns:a16="http://schemas.microsoft.com/office/drawing/2014/main" id="{81BA7E4F-A89D-7E67-F578-4BC2EC1CAF8C}"/>
              </a:ext>
            </a:extLst>
          </p:cNvPr>
          <p:cNvPicPr>
            <a:picLocks noChangeAspect="1"/>
          </p:cNvPicPr>
          <p:nvPr/>
        </p:nvPicPr>
        <p:blipFill rotWithShape="1">
          <a:blip r:embed="rId2">
            <a:extLst>
              <a:ext uri="{28A0092B-C50C-407E-A947-70E740481C1C}">
                <a14:useLocalDpi xmlns:a14="http://schemas.microsoft.com/office/drawing/2010/main" val="0"/>
              </a:ext>
            </a:extLst>
          </a:blip>
          <a:srcRect l="30179" r="24043" b="-1"/>
          <a:stretch/>
        </p:blipFill>
        <p:spPr>
          <a:xfrm>
            <a:off x="6096000" y="10"/>
            <a:ext cx="6096000" cy="6857989"/>
          </a:xfrm>
          <a:prstGeom prst="rect">
            <a:avLst/>
          </a:prstGeom>
          <a:noFill/>
        </p:spPr>
      </p:pic>
      <p:sp>
        <p:nvSpPr>
          <p:cNvPr id="3" name="Content Placeholder 2">
            <a:extLst>
              <a:ext uri="{FF2B5EF4-FFF2-40B4-BE49-F238E27FC236}">
                <a16:creationId xmlns:a16="http://schemas.microsoft.com/office/drawing/2014/main" id="{DCAE2D30-96FB-63C5-B42E-F7B3BBA77095}"/>
              </a:ext>
            </a:extLst>
          </p:cNvPr>
          <p:cNvSpPr>
            <a:spLocks noGrp="1"/>
          </p:cNvSpPr>
          <p:nvPr>
            <p:ph type="body" sz="half" idx="2"/>
          </p:nvPr>
        </p:nvSpPr>
        <p:spPr>
          <a:xfrm>
            <a:off x="360000" y="2235423"/>
            <a:ext cx="5344885" cy="3841695"/>
          </a:xfrm>
        </p:spPr>
        <p:txBody>
          <a:bodyPr>
            <a:normAutofit/>
          </a:bodyPr>
          <a:lstStyle/>
          <a:p>
            <a:pPr marL="457200" indent="-457200">
              <a:buFont typeface="Arial" panose="020B0604020202020204" pitchFamily="34" charset="0"/>
              <a:buChar char="•"/>
            </a:pPr>
            <a:r>
              <a:rPr lang="en-BE" sz="2800" dirty="0"/>
              <a:t>Agenda 2063 and its First Ten Year Implementation Plan</a:t>
            </a:r>
          </a:p>
          <a:p>
            <a:pPr marL="457200" indent="-457200">
              <a:buFont typeface="Arial" panose="020B0604020202020204" pitchFamily="34" charset="0"/>
              <a:buChar char="•"/>
            </a:pPr>
            <a:r>
              <a:rPr lang="en-BE" sz="2800" dirty="0"/>
              <a:t>CESA 16-25</a:t>
            </a:r>
          </a:p>
          <a:p>
            <a:pPr marL="457200" indent="-457200">
              <a:buFont typeface="Arial" panose="020B0604020202020204" pitchFamily="34" charset="0"/>
              <a:buChar char="•"/>
            </a:pPr>
            <a:r>
              <a:rPr lang="en-BE" sz="2800" dirty="0"/>
              <a:t>AfCFTA</a:t>
            </a:r>
          </a:p>
          <a:p>
            <a:pPr marL="457200" indent="-457200">
              <a:buFont typeface="Arial" panose="020B0604020202020204" pitchFamily="34" charset="0"/>
              <a:buChar char="•"/>
            </a:pPr>
            <a:r>
              <a:rPr lang="en-BE" sz="2800" dirty="0"/>
              <a:t>AU Free Movement Protocol</a:t>
            </a:r>
          </a:p>
          <a:p>
            <a:pPr marL="457200" indent="-457200">
              <a:buFont typeface="Arial" panose="020B0604020202020204" pitchFamily="34" charset="0"/>
              <a:buChar char="•"/>
            </a:pPr>
            <a:r>
              <a:rPr lang="en-BE" sz="2800" dirty="0"/>
              <a:t>PAQAF</a:t>
            </a:r>
          </a:p>
          <a:p>
            <a:pPr marL="457200" indent="-457200">
              <a:buFont typeface="Arial" panose="020B0604020202020204" pitchFamily="34" charset="0"/>
              <a:buChar char="•"/>
            </a:pPr>
            <a:r>
              <a:rPr lang="en-BE" sz="2800" dirty="0"/>
              <a:t>TVET Strategy</a:t>
            </a:r>
          </a:p>
        </p:txBody>
      </p:sp>
      <p:sp>
        <p:nvSpPr>
          <p:cNvPr id="4" name="Slide Number Placeholder 3">
            <a:extLst>
              <a:ext uri="{FF2B5EF4-FFF2-40B4-BE49-F238E27FC236}">
                <a16:creationId xmlns:a16="http://schemas.microsoft.com/office/drawing/2014/main" id="{76D5DDC6-FE48-3805-3ED8-328359D06DF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171847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BFCD4E-EAEA-20FF-9156-B489BED58EF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Session 2_Nairobi RPL Forum</a:t>
            </a:r>
          </a:p>
        </p:txBody>
      </p:sp>
      <p:sp>
        <p:nvSpPr>
          <p:cNvPr id="3" name="Slide Number Placeholder 2">
            <a:extLst>
              <a:ext uri="{FF2B5EF4-FFF2-40B4-BE49-F238E27FC236}">
                <a16:creationId xmlns:a16="http://schemas.microsoft.com/office/drawing/2014/main" id="{AF49C171-1E17-980D-7FAF-E387B0218D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pic>
        <p:nvPicPr>
          <p:cNvPr id="5" name="Picture 4" descr="A document with text and a logo&#10;&#10;Description automatically generated">
            <a:extLst>
              <a:ext uri="{FF2B5EF4-FFF2-40B4-BE49-F238E27FC236}">
                <a16:creationId xmlns:a16="http://schemas.microsoft.com/office/drawing/2014/main" id="{41A8A0EC-7C68-3BA6-DABB-74AA32AD4CBC}"/>
              </a:ext>
            </a:extLst>
          </p:cNvPr>
          <p:cNvPicPr>
            <a:picLocks noChangeAspect="1"/>
          </p:cNvPicPr>
          <p:nvPr/>
        </p:nvPicPr>
        <p:blipFill>
          <a:blip r:embed="rId2"/>
          <a:stretch>
            <a:fillRect/>
          </a:stretch>
        </p:blipFill>
        <p:spPr>
          <a:xfrm>
            <a:off x="4136173" y="192676"/>
            <a:ext cx="3926318" cy="5567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document with text and a logo&#10;&#10;Description automatically generated">
            <a:extLst>
              <a:ext uri="{FF2B5EF4-FFF2-40B4-BE49-F238E27FC236}">
                <a16:creationId xmlns:a16="http://schemas.microsoft.com/office/drawing/2014/main" id="{245CA6E4-2E6B-63C6-CB4B-CEC17D5CA27A}"/>
              </a:ext>
            </a:extLst>
          </p:cNvPr>
          <p:cNvPicPr>
            <a:picLocks noChangeAspect="1"/>
          </p:cNvPicPr>
          <p:nvPr/>
        </p:nvPicPr>
        <p:blipFill>
          <a:blip r:embed="rId3"/>
          <a:stretch>
            <a:fillRect/>
          </a:stretch>
        </p:blipFill>
        <p:spPr>
          <a:xfrm>
            <a:off x="210427" y="1496379"/>
            <a:ext cx="3643454" cy="5187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document with text and a globe&#10;&#10;Description automatically generated">
            <a:extLst>
              <a:ext uri="{FF2B5EF4-FFF2-40B4-BE49-F238E27FC236}">
                <a16:creationId xmlns:a16="http://schemas.microsoft.com/office/drawing/2014/main" id="{C0197A5B-72C9-94B8-51A9-71C00F17E18D}"/>
              </a:ext>
            </a:extLst>
          </p:cNvPr>
          <p:cNvPicPr>
            <a:picLocks noChangeAspect="1"/>
          </p:cNvPicPr>
          <p:nvPr/>
        </p:nvPicPr>
        <p:blipFill>
          <a:blip r:embed="rId4"/>
          <a:stretch>
            <a:fillRect/>
          </a:stretch>
        </p:blipFill>
        <p:spPr>
          <a:xfrm>
            <a:off x="8251037" y="1349545"/>
            <a:ext cx="3824320" cy="5361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C4F36754-960D-277F-567C-94CA9C97FC0C}"/>
              </a:ext>
            </a:extLst>
          </p:cNvPr>
          <p:cNvSpPr txBox="1"/>
          <p:nvPr/>
        </p:nvSpPr>
        <p:spPr>
          <a:xfrm>
            <a:off x="4308208" y="5671175"/>
            <a:ext cx="41592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4282A"/>
                </a:solidFill>
                <a:effectLst/>
                <a:uLnTx/>
                <a:uFillTx/>
                <a:latin typeface="Calibri" panose="020F0502020204030204"/>
                <a:ea typeface="+mn-ea"/>
                <a:cs typeface="+mn-cs"/>
                <a:hlinkClick r:id="rId5"/>
              </a:rPr>
              <a:t>https://acqf.africa/resources/policy-guidelines/acqf-policy-document-upon-validation-by-au-member-states-en-fr-pt</a:t>
            </a:r>
            <a:endParaRPr kumimoji="0" lang="en-GB" sz="18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7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2C704-5E07-5A74-7AEA-2F8FA3F16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CBA0D-FE1F-8980-CE15-ECF868ECEB75}"/>
              </a:ext>
            </a:extLst>
          </p:cNvPr>
          <p:cNvSpPr>
            <a:spLocks noGrp="1"/>
          </p:cNvSpPr>
          <p:nvPr>
            <p:ph type="title"/>
          </p:nvPr>
        </p:nvSpPr>
        <p:spPr>
          <a:xfrm>
            <a:off x="359999" y="1810107"/>
            <a:ext cx="2870089" cy="1325563"/>
          </a:xfrm>
        </p:spPr>
        <p:txBody>
          <a:bodyPr>
            <a:noAutofit/>
          </a:bodyPr>
          <a:lstStyle/>
          <a:p>
            <a:r>
              <a:rPr lang="en-BE" sz="2800" dirty="0"/>
              <a:t>ACQF: underpinnings, purposes, principles</a:t>
            </a:r>
          </a:p>
        </p:txBody>
      </p:sp>
      <p:pic>
        <p:nvPicPr>
          <p:cNvPr id="11" name="Content Placeholder 10" descr="Chart&#10;&#10;Description automatically generated with medium confidence">
            <a:extLst>
              <a:ext uri="{FF2B5EF4-FFF2-40B4-BE49-F238E27FC236}">
                <a16:creationId xmlns:a16="http://schemas.microsoft.com/office/drawing/2014/main" id="{438D2891-97F7-E43A-841A-EE85AA33D099}"/>
              </a:ext>
            </a:extLst>
          </p:cNvPr>
          <p:cNvPicPr>
            <a:picLocks noGrp="1" noChangeAspect="1"/>
          </p:cNvPicPr>
          <p:nvPr>
            <p:ph idx="1"/>
          </p:nvPr>
        </p:nvPicPr>
        <p:blipFill>
          <a:blip r:embed="rId2"/>
          <a:stretch>
            <a:fillRect/>
          </a:stretch>
        </p:blipFill>
        <p:spPr>
          <a:xfrm>
            <a:off x="3662219" y="1"/>
            <a:ext cx="6284669" cy="6857999"/>
          </a:xfrm>
          <a:prstGeom prst="rect">
            <a:avLst/>
          </a:prstGeom>
          <a:ln>
            <a:no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09ECCCD0-FE89-13ED-6F2D-58C963B4D4C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rPr>
              <a:t>Page </a:t>
            </a:r>
            <a:fld id="{1DB91ECB-95EC-5E4C-AFA5-7A4F8C24E438}" type="slidenum">
              <a:rPr kumimoji="0" lang="en-US" sz="900" b="0" i="0" u="none" strike="noStrike" kern="1200" cap="none" spc="0" normalizeH="0" baseline="0" noProof="0" smtClean="0">
                <a:ln>
                  <a:noFill/>
                </a:ln>
                <a:solidFill>
                  <a:srgbClr val="24282A"/>
                </a:solidFill>
                <a:effectLst/>
                <a:uLnTx/>
                <a:uFillTx/>
                <a:latin typeface="Nunito Sans Ligh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3816233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F163-8B31-96CD-5DE6-EE4645C16713}"/>
              </a:ext>
            </a:extLst>
          </p:cNvPr>
          <p:cNvSpPr>
            <a:spLocks noGrp="1"/>
          </p:cNvSpPr>
          <p:nvPr>
            <p:ph type="title"/>
          </p:nvPr>
        </p:nvSpPr>
        <p:spPr>
          <a:xfrm>
            <a:off x="1669774" y="221555"/>
            <a:ext cx="10343607" cy="602349"/>
          </a:xfrm>
        </p:spPr>
        <p:txBody>
          <a:bodyPr>
            <a:normAutofit fontScale="90000"/>
          </a:bodyPr>
          <a:lstStyle/>
          <a:p>
            <a:r>
              <a:rPr lang="en-BE" dirty="0"/>
              <a:t>Referencing to ACQF</a:t>
            </a:r>
          </a:p>
        </p:txBody>
      </p:sp>
      <p:graphicFrame>
        <p:nvGraphicFramePr>
          <p:cNvPr id="10" name="Diagram 9">
            <a:extLst>
              <a:ext uri="{FF2B5EF4-FFF2-40B4-BE49-F238E27FC236}">
                <a16:creationId xmlns:a16="http://schemas.microsoft.com/office/drawing/2014/main" id="{71671A05-C9F4-0333-B48C-D63B38C672B8}"/>
              </a:ext>
            </a:extLst>
          </p:cNvPr>
          <p:cNvGraphicFramePr/>
          <p:nvPr/>
        </p:nvGraphicFramePr>
        <p:xfrm>
          <a:off x="1791384" y="939469"/>
          <a:ext cx="8545311" cy="5696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F5613A69-860D-5B95-68FA-99DFC933D226}"/>
              </a:ext>
            </a:extLst>
          </p:cNvPr>
          <p:cNvSpPr txBox="1"/>
          <p:nvPr/>
        </p:nvSpPr>
        <p:spPr>
          <a:xfrm>
            <a:off x="8933964" y="1037124"/>
            <a:ext cx="2805461" cy="2400657"/>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500" b="1" i="0" u="none" strike="noStrike" kern="1200" cap="none" spc="0" normalizeH="0" baseline="0" noProof="0" dirty="0">
                <a:ln>
                  <a:noFill/>
                </a:ln>
                <a:solidFill>
                  <a:srgbClr val="24282A"/>
                </a:solidFill>
                <a:effectLst/>
                <a:uLnTx/>
                <a:uFillTx/>
                <a:latin typeface="Calibri" panose="020F0502020204030204"/>
                <a:ea typeface="+mn-ea"/>
                <a:cs typeface="+mn-cs"/>
              </a:rPr>
              <a:t>ACQF Level descriptors: recently used by a number of countries for their NQFs</a:t>
            </a:r>
          </a:p>
        </p:txBody>
      </p:sp>
      <p:sp>
        <p:nvSpPr>
          <p:cNvPr id="3" name="TextBox 2">
            <a:extLst>
              <a:ext uri="{FF2B5EF4-FFF2-40B4-BE49-F238E27FC236}">
                <a16:creationId xmlns:a16="http://schemas.microsoft.com/office/drawing/2014/main" id="{533D28BD-15C2-B104-091B-0A78784E3A23}"/>
              </a:ext>
            </a:extLst>
          </p:cNvPr>
          <p:cNvSpPr txBox="1"/>
          <p:nvPr/>
        </p:nvSpPr>
        <p:spPr>
          <a:xfrm>
            <a:off x="551577" y="1207454"/>
            <a:ext cx="2805461" cy="1246495"/>
          </a:xfrm>
          <a:prstGeom prst="rect">
            <a:avLst/>
          </a:prstGeom>
          <a:solidFill>
            <a:schemeClr val="accent2">
              <a:lumMod val="10000"/>
              <a:lumOff val="90000"/>
            </a:schemeClr>
          </a:solidFill>
          <a:ln>
            <a:solidFill>
              <a:schemeClr val="accent3">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500" b="1" i="0" u="none" strike="noStrike" kern="1200" cap="none" spc="0" normalizeH="0" baseline="0" noProof="0" dirty="0">
                <a:ln>
                  <a:noFill/>
                </a:ln>
                <a:solidFill>
                  <a:srgbClr val="24282A"/>
                </a:solidFill>
                <a:effectLst/>
                <a:uLnTx/>
                <a:uFillTx/>
                <a:latin typeface="Calibri" panose="020F0502020204030204"/>
                <a:ea typeface="+mn-ea"/>
                <a:cs typeface="+mn-cs"/>
              </a:rPr>
              <a:t>Referencing to SADCQF and ACQF - together</a:t>
            </a:r>
          </a:p>
        </p:txBody>
      </p:sp>
    </p:spTree>
    <p:extLst>
      <p:ext uri="{BB962C8B-B14F-4D97-AF65-F5344CB8AC3E}">
        <p14:creationId xmlns:p14="http://schemas.microsoft.com/office/powerpoint/2010/main" val="3464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E78B-504D-95F2-0750-1ECF0BBC2CD0}"/>
              </a:ext>
            </a:extLst>
          </p:cNvPr>
          <p:cNvSpPr>
            <a:spLocks noGrp="1"/>
          </p:cNvSpPr>
          <p:nvPr>
            <p:ph type="title"/>
          </p:nvPr>
        </p:nvSpPr>
        <p:spPr>
          <a:xfrm>
            <a:off x="360000" y="218221"/>
            <a:ext cx="5344885" cy="940471"/>
          </a:xfrm>
        </p:spPr>
        <p:txBody>
          <a:bodyPr anchor="b">
            <a:normAutofit/>
          </a:bodyPr>
          <a:lstStyle/>
          <a:p>
            <a:r>
              <a:rPr lang="en-US" dirty="0"/>
              <a:t>Referencing</a:t>
            </a:r>
            <a:endParaRPr lang="en-BE" dirty="0"/>
          </a:p>
        </p:txBody>
      </p:sp>
      <p:sp>
        <p:nvSpPr>
          <p:cNvPr id="3" name="Content Placeholder 2">
            <a:extLst>
              <a:ext uri="{FF2B5EF4-FFF2-40B4-BE49-F238E27FC236}">
                <a16:creationId xmlns:a16="http://schemas.microsoft.com/office/drawing/2014/main" id="{0506B09A-CDC4-EA99-51D6-96E65391137A}"/>
              </a:ext>
            </a:extLst>
          </p:cNvPr>
          <p:cNvSpPr>
            <a:spLocks noGrp="1"/>
          </p:cNvSpPr>
          <p:nvPr>
            <p:ph type="body" sz="half" idx="2"/>
          </p:nvPr>
        </p:nvSpPr>
        <p:spPr>
          <a:xfrm>
            <a:off x="285368" y="1158693"/>
            <a:ext cx="5956406" cy="5330858"/>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nSpc>
                <a:spcPct val="140000"/>
              </a:lnSpc>
              <a:spcBef>
                <a:spcPts val="600"/>
              </a:spcBef>
              <a:spcAft>
                <a:spcPts val="600"/>
              </a:spcAft>
            </a:pPr>
            <a:r>
              <a:rPr lang="en-ZA" sz="3800" b="1" u="sng" dirty="0"/>
              <a:t>Referencing</a:t>
            </a:r>
            <a:r>
              <a:rPr lang="en-ZA" sz="3800" b="1" dirty="0"/>
              <a:t> of NQFs and systems to the ACQF is a core function of the ACQF as a meta-QF for Africa.</a:t>
            </a:r>
          </a:p>
          <a:p>
            <a:pPr>
              <a:lnSpc>
                <a:spcPct val="140000"/>
              </a:lnSpc>
              <a:spcBef>
                <a:spcPts val="600"/>
              </a:spcBef>
              <a:spcAft>
                <a:spcPts val="600"/>
              </a:spcAft>
            </a:pPr>
            <a:endParaRPr lang="en-BE" sz="3800" b="1" dirty="0"/>
          </a:p>
          <a:p>
            <a:pPr algn="ctr">
              <a:lnSpc>
                <a:spcPct val="140000"/>
              </a:lnSpc>
              <a:spcBef>
                <a:spcPts val="600"/>
              </a:spcBef>
              <a:spcAft>
                <a:spcPts val="600"/>
              </a:spcAft>
            </a:pPr>
            <a:r>
              <a:rPr lang="en-BE" sz="4500" b="1" u="sng" dirty="0">
                <a:solidFill>
                  <a:srgbClr val="C00000"/>
                </a:solidFill>
              </a:rPr>
              <a:t>To learn more</a:t>
            </a:r>
            <a:r>
              <a:rPr lang="en-BE" sz="4500" b="1" dirty="0">
                <a:solidFill>
                  <a:srgbClr val="C00000"/>
                </a:solidFill>
              </a:rPr>
              <a:t>:</a:t>
            </a:r>
          </a:p>
          <a:p>
            <a:pPr marL="457200" indent="-457200">
              <a:lnSpc>
                <a:spcPct val="140000"/>
              </a:lnSpc>
              <a:spcBef>
                <a:spcPts val="600"/>
              </a:spcBef>
              <a:spcAft>
                <a:spcPts val="600"/>
              </a:spcAft>
              <a:buFont typeface="Wingdings" pitchFamily="2" charset="2"/>
              <a:buChar char="ü"/>
            </a:pPr>
            <a:r>
              <a:rPr lang="en-BE" sz="3400" b="1" dirty="0"/>
              <a:t>ACQF Training Module</a:t>
            </a:r>
            <a:r>
              <a:rPr lang="en-ZA" sz="3400" b="1" dirty="0"/>
              <a:t> 3</a:t>
            </a:r>
            <a:endParaRPr lang="en-BE" sz="3400" b="1" dirty="0"/>
          </a:p>
          <a:p>
            <a:pPr>
              <a:lnSpc>
                <a:spcPct val="140000"/>
              </a:lnSpc>
              <a:spcBef>
                <a:spcPts val="600"/>
              </a:spcBef>
              <a:spcAft>
                <a:spcPts val="600"/>
              </a:spcAft>
            </a:pPr>
            <a:r>
              <a:rPr lang="en-BE" sz="2600" dirty="0"/>
              <a:t>At: </a:t>
            </a:r>
            <a:r>
              <a:rPr lang="en-GB" sz="2600" dirty="0">
                <a:solidFill>
                  <a:srgbClr val="C00000"/>
                </a:solidFill>
                <a:hlinkClick r:id="rId2"/>
              </a:rPr>
              <a:t>https://acqf.africa/capacity-development-programme/training-modules/training-modules-1-to-10-english</a:t>
            </a:r>
            <a:endParaRPr lang="en-BE" sz="2600" dirty="0"/>
          </a:p>
          <a:p>
            <a:pPr>
              <a:lnSpc>
                <a:spcPct val="140000"/>
              </a:lnSpc>
              <a:spcBef>
                <a:spcPts val="600"/>
              </a:spcBef>
              <a:spcAft>
                <a:spcPts val="600"/>
              </a:spcAft>
            </a:pPr>
            <a:endParaRPr lang="en-GB" sz="2600" dirty="0">
              <a:solidFill>
                <a:srgbClr val="C00000"/>
              </a:solidFill>
            </a:endParaRPr>
          </a:p>
          <a:p>
            <a:pPr marL="457200" indent="-457200">
              <a:lnSpc>
                <a:spcPct val="140000"/>
              </a:lnSpc>
              <a:spcBef>
                <a:spcPts val="600"/>
              </a:spcBef>
              <a:spcAft>
                <a:spcPts val="600"/>
              </a:spcAft>
              <a:buFont typeface="Wingdings" pitchFamily="2" charset="2"/>
              <a:buChar char="ü"/>
            </a:pPr>
            <a:endParaRPr lang="en-BE" sz="2600" dirty="0">
              <a:solidFill>
                <a:srgbClr val="C00000"/>
              </a:solidFill>
            </a:endParaRPr>
          </a:p>
          <a:p>
            <a:pPr marL="457200" indent="-457200">
              <a:lnSpc>
                <a:spcPct val="140000"/>
              </a:lnSpc>
              <a:spcBef>
                <a:spcPts val="600"/>
              </a:spcBef>
              <a:spcAft>
                <a:spcPts val="600"/>
              </a:spcAft>
              <a:buFont typeface="Wingdings" pitchFamily="2" charset="2"/>
              <a:buChar char="ü"/>
            </a:pPr>
            <a:endParaRPr lang="en-BE" sz="2600" dirty="0">
              <a:solidFill>
                <a:srgbClr val="C00000"/>
              </a:solidFill>
            </a:endParaRPr>
          </a:p>
          <a:p>
            <a:pPr>
              <a:lnSpc>
                <a:spcPct val="140000"/>
              </a:lnSpc>
              <a:spcBef>
                <a:spcPts val="600"/>
              </a:spcBef>
              <a:spcAft>
                <a:spcPts val="600"/>
              </a:spcAft>
            </a:pPr>
            <a:endParaRPr lang="en-BE" sz="2600" b="1" dirty="0"/>
          </a:p>
          <a:p>
            <a:pPr>
              <a:lnSpc>
                <a:spcPct val="140000"/>
              </a:lnSpc>
              <a:spcBef>
                <a:spcPts val="600"/>
              </a:spcBef>
              <a:spcAft>
                <a:spcPts val="600"/>
              </a:spcAft>
            </a:pPr>
            <a:endParaRPr lang="en-BE" sz="2600" b="1" dirty="0"/>
          </a:p>
        </p:txBody>
      </p:sp>
      <p:pic>
        <p:nvPicPr>
          <p:cNvPr id="7" name="Picture 6" descr="Diagram&#10;&#10;Description automatically generated">
            <a:extLst>
              <a:ext uri="{FF2B5EF4-FFF2-40B4-BE49-F238E27FC236}">
                <a16:creationId xmlns:a16="http://schemas.microsoft.com/office/drawing/2014/main" id="{BCD0EE95-5A4D-85EF-30A0-CE8188E2914B}"/>
              </a:ext>
            </a:extLst>
          </p:cNvPr>
          <p:cNvPicPr>
            <a:picLocks noChangeAspect="1"/>
          </p:cNvPicPr>
          <p:nvPr/>
        </p:nvPicPr>
        <p:blipFill>
          <a:blip r:embed="rId3"/>
          <a:stretch>
            <a:fillRect/>
          </a:stretch>
        </p:blipFill>
        <p:spPr>
          <a:xfrm>
            <a:off x="6316405" y="477078"/>
            <a:ext cx="5539951" cy="5555974"/>
          </a:xfrm>
          <a:prstGeom prst="rect">
            <a:avLst/>
          </a:prstGeom>
        </p:spPr>
      </p:pic>
    </p:spTree>
    <p:extLst>
      <p:ext uri="{BB962C8B-B14F-4D97-AF65-F5344CB8AC3E}">
        <p14:creationId xmlns:p14="http://schemas.microsoft.com/office/powerpoint/2010/main" val="791831935"/>
      </p:ext>
    </p:extLst>
  </p:cSld>
  <p:clrMapOvr>
    <a:masterClrMapping/>
  </p:clrMapOvr>
</p:sld>
</file>

<file path=ppt/theme/theme1.xml><?xml version="1.0" encoding="utf-8"?>
<a:theme xmlns:a="http://schemas.openxmlformats.org/drawingml/2006/main" name="ACQF Powerpoint Template">
  <a:themeElements>
    <a:clrScheme name="ACQF Brand Colours">
      <a:dk1>
        <a:srgbClr val="24282A"/>
      </a:dk1>
      <a:lt1>
        <a:srgbClr val="FFFFFF"/>
      </a:lt1>
      <a:dk2>
        <a:srgbClr val="24282A"/>
      </a:dk2>
      <a:lt2>
        <a:srgbClr val="E7E6E6"/>
      </a:lt2>
      <a:accent1>
        <a:srgbClr val="00A643"/>
      </a:accent1>
      <a:accent2>
        <a:srgbClr val="202A44"/>
      </a:accent2>
      <a:accent3>
        <a:srgbClr val="CEB37E"/>
      </a:accent3>
      <a:accent4>
        <a:srgbClr val="971B2F"/>
      </a:accent4>
      <a:accent5>
        <a:srgbClr val="D3FFE5"/>
      </a:accent5>
      <a:accent6>
        <a:srgbClr val="DCE2EF"/>
      </a:accent6>
      <a:hlink>
        <a:srgbClr val="00A642"/>
      </a:hlink>
      <a:folHlink>
        <a:srgbClr val="003E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QF Presentation Template" id="{83800E79-F0AB-5847-8558-45576A1CB479}" vid="{AF877182-3FCD-4A48-B930-52612EAC8F23}"/>
    </a:ext>
  </a:extLst>
</a:theme>
</file>

<file path=ppt/theme/theme2.xml><?xml version="1.0" encoding="utf-8"?>
<a:theme xmlns:a="http://schemas.openxmlformats.org/drawingml/2006/main" name="1_ACQF Powerpoint Template">
  <a:themeElements>
    <a:clrScheme name="ACQF Brand Colours">
      <a:dk1>
        <a:srgbClr val="24282A"/>
      </a:dk1>
      <a:lt1>
        <a:srgbClr val="FFFFFF"/>
      </a:lt1>
      <a:dk2>
        <a:srgbClr val="24282A"/>
      </a:dk2>
      <a:lt2>
        <a:srgbClr val="E7E6E6"/>
      </a:lt2>
      <a:accent1>
        <a:srgbClr val="00A643"/>
      </a:accent1>
      <a:accent2>
        <a:srgbClr val="202A44"/>
      </a:accent2>
      <a:accent3>
        <a:srgbClr val="CEB37E"/>
      </a:accent3>
      <a:accent4>
        <a:srgbClr val="971B2F"/>
      </a:accent4>
      <a:accent5>
        <a:srgbClr val="D3FFE5"/>
      </a:accent5>
      <a:accent6>
        <a:srgbClr val="DCE2EF"/>
      </a:accent6>
      <a:hlink>
        <a:srgbClr val="00A642"/>
      </a:hlink>
      <a:folHlink>
        <a:srgbClr val="003E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QF Presentation Template" id="{83800E79-F0AB-5847-8558-45576A1CB479}" vid="{AF877182-3FCD-4A48-B930-52612EAC8F23}"/>
    </a:ext>
  </a:extLst>
</a:theme>
</file>

<file path=ppt/theme/theme3.xml><?xml version="1.0" encoding="utf-8"?>
<a:theme xmlns:a="http://schemas.openxmlformats.org/drawingml/2006/main" name="2_ACQF Powerpoint Template">
  <a:themeElements>
    <a:clrScheme name="ACQF Brand Colours">
      <a:dk1>
        <a:srgbClr val="24282A"/>
      </a:dk1>
      <a:lt1>
        <a:srgbClr val="FFFFFF"/>
      </a:lt1>
      <a:dk2>
        <a:srgbClr val="24282A"/>
      </a:dk2>
      <a:lt2>
        <a:srgbClr val="E7E6E6"/>
      </a:lt2>
      <a:accent1>
        <a:srgbClr val="00A643"/>
      </a:accent1>
      <a:accent2>
        <a:srgbClr val="202A44"/>
      </a:accent2>
      <a:accent3>
        <a:srgbClr val="CEB37E"/>
      </a:accent3>
      <a:accent4>
        <a:srgbClr val="971B2F"/>
      </a:accent4>
      <a:accent5>
        <a:srgbClr val="D3FFE5"/>
      </a:accent5>
      <a:accent6>
        <a:srgbClr val="DCE2EF"/>
      </a:accent6>
      <a:hlink>
        <a:srgbClr val="00A642"/>
      </a:hlink>
      <a:folHlink>
        <a:srgbClr val="003E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cc17463928f62ac6b500ec925c92e8d1">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05921d15376b1b1f397b924ddace88f1"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381B072F-7340-4C8A-B4AC-78F6F1C9F72A}"/>
</file>

<file path=customXml/itemProps2.xml><?xml version="1.0" encoding="utf-8"?>
<ds:datastoreItem xmlns:ds="http://schemas.openxmlformats.org/officeDocument/2006/customXml" ds:itemID="{2AAF6B6F-D237-4C17-9A63-3952D33EABFC}"/>
</file>

<file path=customXml/itemProps3.xml><?xml version="1.0" encoding="utf-8"?>
<ds:datastoreItem xmlns:ds="http://schemas.openxmlformats.org/officeDocument/2006/customXml" ds:itemID="{A8356063-3828-4D7B-9FC0-AE186DA64DB3}"/>
</file>

<file path=docProps/app.xml><?xml version="1.0" encoding="utf-8"?>
<Properties xmlns="http://schemas.openxmlformats.org/officeDocument/2006/extended-properties" xmlns:vt="http://schemas.openxmlformats.org/officeDocument/2006/docPropsVTypes">
  <TotalTime>1953</TotalTime>
  <Words>3069</Words>
  <Application>Microsoft Office PowerPoint</Application>
  <PresentationFormat>Widescreen</PresentationFormat>
  <Paragraphs>480</Paragraphs>
  <Slides>41</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Arial</vt:lpstr>
      <vt:lpstr>Calibri</vt:lpstr>
      <vt:lpstr>Calibri Light</vt:lpstr>
      <vt:lpstr>Nunito Sans</vt:lpstr>
      <vt:lpstr>Nunito Sans Black</vt:lpstr>
      <vt:lpstr>Nunito Sans ExtraBold</vt:lpstr>
      <vt:lpstr>Nunito Sans Light</vt:lpstr>
      <vt:lpstr>Wingdings</vt:lpstr>
      <vt:lpstr>ACQF Powerpoint Template</vt:lpstr>
      <vt:lpstr>1_ACQF Powerpoint Template</vt:lpstr>
      <vt:lpstr>2_ACQF Powerpoint Template</vt:lpstr>
      <vt:lpstr>PowerPoint Presentation</vt:lpstr>
      <vt:lpstr>A very large Regional Qualifications Framework</vt:lpstr>
      <vt:lpstr>Referencing and RQFS</vt:lpstr>
      <vt:lpstr>PowerPoint Presentation</vt:lpstr>
      <vt:lpstr>African Union Political and legal basis</vt:lpstr>
      <vt:lpstr>PowerPoint Presentation</vt:lpstr>
      <vt:lpstr>ACQF: underpinnings, purposes, principles</vt:lpstr>
      <vt:lpstr>Referencing to ACQF</vt:lpstr>
      <vt:lpstr>Referencing</vt:lpstr>
      <vt:lpstr>Compare qualifications and qualifications frameworks</vt:lpstr>
      <vt:lpstr>PowerPoint Presentation</vt:lpstr>
      <vt:lpstr>PowerPoint Presentation</vt:lpstr>
      <vt:lpstr>Referencing criteria</vt:lpstr>
      <vt:lpstr>ACQF referencing model</vt:lpstr>
      <vt:lpstr>Common criteria …</vt:lpstr>
      <vt:lpstr>Referencing NQFs to ACQF: benefits – national and continental</vt:lpstr>
      <vt:lpstr>PowerPoint Presentation</vt:lpstr>
      <vt:lpstr>Key words on “referencing” NQF-RQF</vt:lpstr>
      <vt:lpstr>Nature of the process…</vt:lpstr>
      <vt:lpstr>PowerPoint Presentation</vt:lpstr>
      <vt:lpstr>PowerPoint Presentation</vt:lpstr>
      <vt:lpstr>PowerPoint Presentation</vt:lpstr>
      <vt:lpstr>Referencing criteria</vt:lpstr>
      <vt:lpstr>4 main criteria – focused on essential elements of any NQF</vt:lpstr>
      <vt:lpstr>PowerPoint Presentation</vt:lpstr>
      <vt:lpstr>Quality Assurance</vt:lpstr>
      <vt:lpstr>PowerPoint Presentation</vt:lpstr>
      <vt:lpstr>Referencing criteria: why and what for?</vt:lpstr>
      <vt:lpstr>Preparing to referencing: What is essential…</vt:lpstr>
      <vt:lpstr>Pilot phase of Referencing</vt:lpstr>
      <vt:lpstr>Essential information on the working table of the referencing team</vt:lpstr>
      <vt:lpstr>Outline of the brief referencing report </vt:lpstr>
      <vt:lpstr>Network – governance </vt:lpstr>
      <vt:lpstr>Actions and achievements</vt:lpstr>
      <vt:lpstr>ACQF-II 2025-2026 </vt:lpstr>
      <vt:lpstr>PowerPoint Presentation</vt:lpstr>
      <vt:lpstr>QCP Development</vt:lpstr>
      <vt:lpstr>PowerPoint Presentation</vt:lpstr>
      <vt:lpstr>Centralized System Architecture</vt:lpstr>
      <vt:lpstr>Main areas of activity of the ACQF</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Robin Phoolchund</dc:creator>
  <cp:lastModifiedBy>Robin Phoolchund</cp:lastModifiedBy>
  <cp:revision>2</cp:revision>
  <dcterms:created xsi:type="dcterms:W3CDTF">2026-02-09T10:59:50Z</dcterms:created>
  <dcterms:modified xsi:type="dcterms:W3CDTF">2026-02-24T06:56:20Z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